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media/image98.jpg" ContentType="image/jpeg"/>
  <Override PartName="/ppt/theme/theme1.xml" ContentType="application/vnd.openxmlformats-officedocument.theme+xml"/>
  <Override PartName="/ppt/media/image5.jpg" ContentType="image/jpeg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20104100" cy="11309350"/>
  <p:notesSz cx="20104100" cy="11309350"/>
  <p:embeddedFontLst>
    <p:embeddedFont>
      <p:font typeface="Noto Sans Mono CJK JP Bold" panose="020B0800000000000000" pitchFamily="34" charset="-128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Roboto" panose="02000000000000000000" pitchFamily="2" charset="0"/>
      <p:regular r:id="rId23"/>
      <p:bold r:id="rId24"/>
      <p:italic r:id="rId25"/>
      <p:boldItalic r:id="rId26"/>
    </p:embeddedFont>
    <p:embeddedFont>
      <p:font typeface="Roboto Medium" panose="02000000000000000000" pitchFamily="2" charset="0"/>
      <p:regular r:id="rId27"/>
      <p:italic r:id="rId28"/>
    </p:embeddedFont>
    <p:embeddedFont>
      <p:font typeface="SF Compact Display" panose="020B0504030202060204" pitchFamily="34" charset="0"/>
      <p:regular r:id="rId29"/>
      <p:bold r:id="rId30"/>
    </p:embeddedFont>
    <p:embeddedFont>
      <p:font typeface="SF Pro Text" panose="00000500000000000000" pitchFamily="50" charset="0"/>
      <p:regular r:id="rId31"/>
      <p:bold r:id="rId3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1282" y="45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customXml" Target="../customXml/item3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chemeClr val="bg1"/>
                </a:solidFill>
                <a:latin typeface="SF Pro Text"/>
                <a:cs typeface="SF Pro Text"/>
              </a:defRPr>
            </a:lvl1pPr>
          </a:lstStyle>
          <a:p>
            <a:pPr marL="38100">
              <a:lnSpc>
                <a:spcPct val="100000"/>
              </a:lnSpc>
              <a:spcBef>
                <a:spcPts val="280"/>
              </a:spcBef>
            </a:pPr>
            <a:fld id="{81D60167-4931-47E6-BA6A-407CBD079E47}" type="slidenum">
              <a:rPr spc="15" dirty="0"/>
              <a:t>‹#›</a:t>
            </a:fld>
            <a:r>
              <a:rPr spc="5" dirty="0"/>
              <a:t>.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8DD6F3"/>
                </a:solidFill>
                <a:latin typeface="SF Pro Text"/>
                <a:cs typeface="SF Pro Tex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chemeClr val="bg1"/>
                </a:solidFill>
                <a:latin typeface="SF Pro Text"/>
                <a:cs typeface="SF Pro Text"/>
              </a:defRPr>
            </a:lvl1pPr>
          </a:lstStyle>
          <a:p>
            <a:pPr marL="38100">
              <a:lnSpc>
                <a:spcPct val="100000"/>
              </a:lnSpc>
              <a:spcBef>
                <a:spcPts val="280"/>
              </a:spcBef>
            </a:pPr>
            <a:fld id="{81D60167-4931-47E6-BA6A-407CBD079E47}" type="slidenum">
              <a:rPr spc="15" dirty="0"/>
              <a:t>‹#›</a:t>
            </a:fld>
            <a:r>
              <a:rPr spc="5" dirty="0"/>
              <a:t>.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8DD6F3"/>
                </a:solidFill>
                <a:latin typeface="SF Pro Text"/>
                <a:cs typeface="SF Pro Tex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chemeClr val="bg1"/>
                </a:solidFill>
                <a:latin typeface="SF Pro Text"/>
                <a:cs typeface="SF Pro Text"/>
              </a:defRPr>
            </a:lvl1pPr>
          </a:lstStyle>
          <a:p>
            <a:pPr marL="38100">
              <a:lnSpc>
                <a:spcPct val="100000"/>
              </a:lnSpc>
              <a:spcBef>
                <a:spcPts val="280"/>
              </a:spcBef>
            </a:pPr>
            <a:fld id="{81D60167-4931-47E6-BA6A-407CBD079E47}" type="slidenum">
              <a:rPr spc="15" dirty="0"/>
              <a:t>‹#›</a:t>
            </a:fld>
            <a:r>
              <a:rPr spc="5" dirty="0"/>
              <a:t>.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8DD6F3"/>
                </a:solidFill>
                <a:latin typeface="SF Pro Text"/>
                <a:cs typeface="SF Pro Tex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chemeClr val="bg1"/>
                </a:solidFill>
                <a:latin typeface="SF Pro Text"/>
                <a:cs typeface="SF Pro Text"/>
              </a:defRPr>
            </a:lvl1pPr>
          </a:lstStyle>
          <a:p>
            <a:pPr marL="38100">
              <a:lnSpc>
                <a:spcPct val="100000"/>
              </a:lnSpc>
              <a:spcBef>
                <a:spcPts val="280"/>
              </a:spcBef>
            </a:pPr>
            <a:fld id="{81D60167-4931-47E6-BA6A-407CBD079E47}" type="slidenum">
              <a:rPr spc="15" dirty="0"/>
              <a:t>‹#›</a:t>
            </a:fld>
            <a:r>
              <a:rPr spc="5" dirty="0"/>
              <a:t>.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3094845" y="2671854"/>
            <a:ext cx="7620" cy="208915"/>
          </a:xfrm>
          <a:custGeom>
            <a:avLst/>
            <a:gdLst/>
            <a:ahLst/>
            <a:cxnLst/>
            <a:rect l="l" t="t" r="r" b="b"/>
            <a:pathLst>
              <a:path w="7619" h="208914">
                <a:moveTo>
                  <a:pt x="7287" y="0"/>
                </a:moveTo>
                <a:lnTo>
                  <a:pt x="0" y="4230"/>
                </a:lnTo>
                <a:lnTo>
                  <a:pt x="0" y="208695"/>
                </a:lnTo>
                <a:lnTo>
                  <a:pt x="7203" y="204548"/>
                </a:lnTo>
                <a:lnTo>
                  <a:pt x="7287" y="0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3077394" y="2671869"/>
            <a:ext cx="17780" cy="215265"/>
          </a:xfrm>
          <a:custGeom>
            <a:avLst/>
            <a:gdLst/>
            <a:ahLst/>
            <a:cxnLst/>
            <a:rect l="l" t="t" r="r" b="b"/>
            <a:pathLst>
              <a:path w="17780" h="215264">
                <a:moveTo>
                  <a:pt x="7277" y="10744"/>
                </a:moveTo>
                <a:lnTo>
                  <a:pt x="0" y="6515"/>
                </a:lnTo>
                <a:lnTo>
                  <a:pt x="88" y="211061"/>
                </a:lnTo>
                <a:lnTo>
                  <a:pt x="7277" y="215226"/>
                </a:lnTo>
                <a:lnTo>
                  <a:pt x="7277" y="10744"/>
                </a:lnTo>
                <a:close/>
              </a:path>
              <a:path w="17780" h="215264">
                <a:moveTo>
                  <a:pt x="17437" y="4229"/>
                </a:moveTo>
                <a:lnTo>
                  <a:pt x="10147" y="0"/>
                </a:lnTo>
                <a:lnTo>
                  <a:pt x="10248" y="204546"/>
                </a:lnTo>
                <a:lnTo>
                  <a:pt x="17437" y="208686"/>
                </a:lnTo>
                <a:lnTo>
                  <a:pt x="17437" y="4229"/>
                </a:lnTo>
                <a:close/>
              </a:path>
            </a:pathLst>
          </a:custGeom>
          <a:solidFill>
            <a:srgbClr val="79797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3084710" y="2677943"/>
            <a:ext cx="7620" cy="209550"/>
          </a:xfrm>
          <a:custGeom>
            <a:avLst/>
            <a:gdLst/>
            <a:ahLst/>
            <a:cxnLst/>
            <a:rect l="l" t="t" r="r" b="b"/>
            <a:pathLst>
              <a:path w="7619" h="209550">
                <a:moveTo>
                  <a:pt x="7298" y="0"/>
                </a:moveTo>
                <a:lnTo>
                  <a:pt x="62" y="3465"/>
                </a:lnTo>
                <a:lnTo>
                  <a:pt x="0" y="209145"/>
                </a:lnTo>
                <a:lnTo>
                  <a:pt x="7193" y="204978"/>
                </a:lnTo>
                <a:lnTo>
                  <a:pt x="7298" y="0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3123812" y="5242515"/>
            <a:ext cx="90805" cy="382270"/>
          </a:xfrm>
          <a:custGeom>
            <a:avLst/>
            <a:gdLst/>
            <a:ahLst/>
            <a:cxnLst/>
            <a:rect l="l" t="t" r="r" b="b"/>
            <a:pathLst>
              <a:path w="90805" h="382270">
                <a:moveTo>
                  <a:pt x="63" y="359448"/>
                </a:moveTo>
                <a:lnTo>
                  <a:pt x="0" y="358279"/>
                </a:lnTo>
                <a:lnTo>
                  <a:pt x="0" y="359562"/>
                </a:lnTo>
                <a:close/>
              </a:path>
              <a:path w="90805" h="382270">
                <a:moveTo>
                  <a:pt x="7620" y="219760"/>
                </a:moveTo>
                <a:lnTo>
                  <a:pt x="7112" y="209562"/>
                </a:lnTo>
                <a:lnTo>
                  <a:pt x="3403" y="207416"/>
                </a:lnTo>
                <a:lnTo>
                  <a:pt x="38" y="209359"/>
                </a:lnTo>
                <a:lnTo>
                  <a:pt x="38" y="228371"/>
                </a:lnTo>
                <a:lnTo>
                  <a:pt x="4343" y="225907"/>
                </a:lnTo>
                <a:lnTo>
                  <a:pt x="7620" y="219760"/>
                </a:lnTo>
                <a:close/>
              </a:path>
              <a:path w="90805" h="382270">
                <a:moveTo>
                  <a:pt x="16103" y="114350"/>
                </a:moveTo>
                <a:lnTo>
                  <a:pt x="15659" y="105498"/>
                </a:lnTo>
                <a:lnTo>
                  <a:pt x="12446" y="103644"/>
                </a:lnTo>
                <a:lnTo>
                  <a:pt x="4991" y="107937"/>
                </a:lnTo>
                <a:lnTo>
                  <a:pt x="2171" y="113258"/>
                </a:lnTo>
                <a:lnTo>
                  <a:pt x="2387" y="117690"/>
                </a:lnTo>
                <a:lnTo>
                  <a:pt x="2603" y="122110"/>
                </a:lnTo>
                <a:lnTo>
                  <a:pt x="5803" y="123952"/>
                </a:lnTo>
                <a:lnTo>
                  <a:pt x="13258" y="119646"/>
                </a:lnTo>
                <a:lnTo>
                  <a:pt x="16103" y="114350"/>
                </a:lnTo>
                <a:close/>
              </a:path>
              <a:path w="90805" h="382270">
                <a:moveTo>
                  <a:pt x="18732" y="327494"/>
                </a:moveTo>
                <a:lnTo>
                  <a:pt x="18275" y="318325"/>
                </a:lnTo>
                <a:lnTo>
                  <a:pt x="14947" y="316407"/>
                </a:lnTo>
                <a:lnTo>
                  <a:pt x="7251" y="320865"/>
                </a:lnTo>
                <a:lnTo>
                  <a:pt x="4318" y="326377"/>
                </a:lnTo>
                <a:lnTo>
                  <a:pt x="4533" y="330962"/>
                </a:lnTo>
                <a:lnTo>
                  <a:pt x="4762" y="335534"/>
                </a:lnTo>
                <a:lnTo>
                  <a:pt x="8089" y="337439"/>
                </a:lnTo>
                <a:lnTo>
                  <a:pt x="15798" y="332994"/>
                </a:lnTo>
                <a:lnTo>
                  <a:pt x="18732" y="327494"/>
                </a:lnTo>
                <a:close/>
              </a:path>
              <a:path w="90805" h="382270">
                <a:moveTo>
                  <a:pt x="20129" y="273570"/>
                </a:moveTo>
                <a:lnTo>
                  <a:pt x="19646" y="263537"/>
                </a:lnTo>
                <a:lnTo>
                  <a:pt x="16014" y="261442"/>
                </a:lnTo>
                <a:lnTo>
                  <a:pt x="7556" y="266293"/>
                </a:lnTo>
                <a:lnTo>
                  <a:pt x="4343" y="272351"/>
                </a:lnTo>
                <a:lnTo>
                  <a:pt x="4597" y="277355"/>
                </a:lnTo>
                <a:lnTo>
                  <a:pt x="4838" y="282371"/>
                </a:lnTo>
                <a:lnTo>
                  <a:pt x="8470" y="284480"/>
                </a:lnTo>
                <a:lnTo>
                  <a:pt x="16916" y="279590"/>
                </a:lnTo>
                <a:lnTo>
                  <a:pt x="20129" y="273570"/>
                </a:lnTo>
                <a:close/>
              </a:path>
              <a:path w="90805" h="382270">
                <a:moveTo>
                  <a:pt x="22936" y="190423"/>
                </a:moveTo>
                <a:lnTo>
                  <a:pt x="22237" y="176860"/>
                </a:lnTo>
                <a:lnTo>
                  <a:pt x="17335" y="174028"/>
                </a:lnTo>
                <a:lnTo>
                  <a:pt x="5905" y="180606"/>
                </a:lnTo>
                <a:lnTo>
                  <a:pt x="1562" y="188785"/>
                </a:lnTo>
                <a:lnTo>
                  <a:pt x="1892" y="195567"/>
                </a:lnTo>
                <a:lnTo>
                  <a:pt x="2235" y="202323"/>
                </a:lnTo>
                <a:lnTo>
                  <a:pt x="7137" y="205168"/>
                </a:lnTo>
                <a:lnTo>
                  <a:pt x="18580" y="198589"/>
                </a:lnTo>
                <a:lnTo>
                  <a:pt x="22936" y="190423"/>
                </a:lnTo>
                <a:close/>
              </a:path>
              <a:path w="90805" h="382270">
                <a:moveTo>
                  <a:pt x="32613" y="137223"/>
                </a:moveTo>
                <a:lnTo>
                  <a:pt x="32143" y="127736"/>
                </a:lnTo>
                <a:lnTo>
                  <a:pt x="25260" y="123761"/>
                </a:lnTo>
                <a:lnTo>
                  <a:pt x="17272" y="128397"/>
                </a:lnTo>
                <a:lnTo>
                  <a:pt x="11696" y="132981"/>
                </a:lnTo>
                <a:lnTo>
                  <a:pt x="7277" y="139319"/>
                </a:lnTo>
                <a:lnTo>
                  <a:pt x="4457" y="146570"/>
                </a:lnTo>
                <a:lnTo>
                  <a:pt x="3657" y="153924"/>
                </a:lnTo>
                <a:lnTo>
                  <a:pt x="4127" y="163410"/>
                </a:lnTo>
                <a:lnTo>
                  <a:pt x="11010" y="167373"/>
                </a:lnTo>
                <a:lnTo>
                  <a:pt x="19011" y="162775"/>
                </a:lnTo>
                <a:lnTo>
                  <a:pt x="24574" y="158165"/>
                </a:lnTo>
                <a:lnTo>
                  <a:pt x="28994" y="151828"/>
                </a:lnTo>
                <a:lnTo>
                  <a:pt x="31813" y="144576"/>
                </a:lnTo>
                <a:lnTo>
                  <a:pt x="32613" y="137223"/>
                </a:lnTo>
                <a:close/>
              </a:path>
              <a:path w="90805" h="382270">
                <a:moveTo>
                  <a:pt x="33185" y="258864"/>
                </a:moveTo>
                <a:lnTo>
                  <a:pt x="33083" y="257124"/>
                </a:lnTo>
                <a:lnTo>
                  <a:pt x="33007" y="255384"/>
                </a:lnTo>
                <a:lnTo>
                  <a:pt x="31750" y="254673"/>
                </a:lnTo>
                <a:lnTo>
                  <a:pt x="30289" y="255511"/>
                </a:lnTo>
                <a:lnTo>
                  <a:pt x="28829" y="256362"/>
                </a:lnTo>
                <a:lnTo>
                  <a:pt x="27711" y="258445"/>
                </a:lnTo>
                <a:lnTo>
                  <a:pt x="27800" y="260184"/>
                </a:lnTo>
                <a:lnTo>
                  <a:pt x="27889" y="261912"/>
                </a:lnTo>
                <a:lnTo>
                  <a:pt x="29146" y="262623"/>
                </a:lnTo>
                <a:lnTo>
                  <a:pt x="32067" y="260946"/>
                </a:lnTo>
                <a:lnTo>
                  <a:pt x="33185" y="258864"/>
                </a:lnTo>
                <a:close/>
              </a:path>
              <a:path w="90805" h="382270">
                <a:moveTo>
                  <a:pt x="33985" y="176517"/>
                </a:moveTo>
                <a:lnTo>
                  <a:pt x="33794" y="173050"/>
                </a:lnTo>
                <a:lnTo>
                  <a:pt x="32537" y="172326"/>
                </a:lnTo>
                <a:lnTo>
                  <a:pt x="29629" y="174015"/>
                </a:lnTo>
                <a:lnTo>
                  <a:pt x="28511" y="176098"/>
                </a:lnTo>
                <a:lnTo>
                  <a:pt x="28600" y="177838"/>
                </a:lnTo>
                <a:lnTo>
                  <a:pt x="28689" y="179565"/>
                </a:lnTo>
                <a:lnTo>
                  <a:pt x="29946" y="180276"/>
                </a:lnTo>
                <a:lnTo>
                  <a:pt x="32867" y="178600"/>
                </a:lnTo>
                <a:lnTo>
                  <a:pt x="33985" y="176517"/>
                </a:lnTo>
                <a:close/>
              </a:path>
              <a:path w="90805" h="382270">
                <a:moveTo>
                  <a:pt x="36525" y="228092"/>
                </a:moveTo>
                <a:lnTo>
                  <a:pt x="34848" y="221259"/>
                </a:lnTo>
                <a:lnTo>
                  <a:pt x="31026" y="217106"/>
                </a:lnTo>
                <a:lnTo>
                  <a:pt x="25615" y="215950"/>
                </a:lnTo>
                <a:lnTo>
                  <a:pt x="19177" y="218097"/>
                </a:lnTo>
                <a:lnTo>
                  <a:pt x="12865" y="223291"/>
                </a:lnTo>
                <a:lnTo>
                  <a:pt x="7861" y="230454"/>
                </a:lnTo>
                <a:lnTo>
                  <a:pt x="4673" y="238645"/>
                </a:lnTo>
                <a:lnTo>
                  <a:pt x="3771" y="246938"/>
                </a:lnTo>
                <a:lnTo>
                  <a:pt x="5435" y="253771"/>
                </a:lnTo>
                <a:lnTo>
                  <a:pt x="9258" y="257924"/>
                </a:lnTo>
                <a:lnTo>
                  <a:pt x="14668" y="259092"/>
                </a:lnTo>
                <a:lnTo>
                  <a:pt x="21120" y="256946"/>
                </a:lnTo>
                <a:lnTo>
                  <a:pt x="27419" y="251752"/>
                </a:lnTo>
                <a:lnTo>
                  <a:pt x="32423" y="244589"/>
                </a:lnTo>
                <a:lnTo>
                  <a:pt x="35610" y="236397"/>
                </a:lnTo>
                <a:lnTo>
                  <a:pt x="36525" y="228092"/>
                </a:lnTo>
                <a:close/>
              </a:path>
              <a:path w="90805" h="382270">
                <a:moveTo>
                  <a:pt x="37388" y="292252"/>
                </a:moveTo>
                <a:lnTo>
                  <a:pt x="36944" y="283413"/>
                </a:lnTo>
                <a:lnTo>
                  <a:pt x="33743" y="281559"/>
                </a:lnTo>
                <a:lnTo>
                  <a:pt x="26289" y="285851"/>
                </a:lnTo>
                <a:lnTo>
                  <a:pt x="23431" y="291172"/>
                </a:lnTo>
                <a:lnTo>
                  <a:pt x="23660" y="295605"/>
                </a:lnTo>
                <a:lnTo>
                  <a:pt x="23888" y="300024"/>
                </a:lnTo>
                <a:lnTo>
                  <a:pt x="27089" y="301866"/>
                </a:lnTo>
                <a:lnTo>
                  <a:pt x="34531" y="297561"/>
                </a:lnTo>
                <a:lnTo>
                  <a:pt x="37388" y="292252"/>
                </a:lnTo>
                <a:close/>
              </a:path>
              <a:path w="90805" h="382270">
                <a:moveTo>
                  <a:pt x="37490" y="77876"/>
                </a:moveTo>
                <a:lnTo>
                  <a:pt x="37147" y="71259"/>
                </a:lnTo>
                <a:lnTo>
                  <a:pt x="34772" y="69888"/>
                </a:lnTo>
                <a:lnTo>
                  <a:pt x="31978" y="71475"/>
                </a:lnTo>
                <a:lnTo>
                  <a:pt x="29197" y="73101"/>
                </a:lnTo>
                <a:lnTo>
                  <a:pt x="27051" y="77089"/>
                </a:lnTo>
                <a:lnTo>
                  <a:pt x="27241" y="80391"/>
                </a:lnTo>
                <a:lnTo>
                  <a:pt x="27419" y="83693"/>
                </a:lnTo>
                <a:lnTo>
                  <a:pt x="29794" y="85077"/>
                </a:lnTo>
                <a:lnTo>
                  <a:pt x="35369" y="81851"/>
                </a:lnTo>
                <a:lnTo>
                  <a:pt x="37490" y="77876"/>
                </a:lnTo>
                <a:close/>
              </a:path>
              <a:path w="90805" h="382270">
                <a:moveTo>
                  <a:pt x="38735" y="197777"/>
                </a:moveTo>
                <a:lnTo>
                  <a:pt x="38519" y="193027"/>
                </a:lnTo>
                <a:lnTo>
                  <a:pt x="36791" y="192036"/>
                </a:lnTo>
                <a:lnTo>
                  <a:pt x="32791" y="194348"/>
                </a:lnTo>
                <a:lnTo>
                  <a:pt x="31267" y="197205"/>
                </a:lnTo>
                <a:lnTo>
                  <a:pt x="31381" y="199580"/>
                </a:lnTo>
                <a:lnTo>
                  <a:pt x="31508" y="201942"/>
                </a:lnTo>
                <a:lnTo>
                  <a:pt x="33223" y="202933"/>
                </a:lnTo>
                <a:lnTo>
                  <a:pt x="37223" y="200647"/>
                </a:lnTo>
                <a:lnTo>
                  <a:pt x="38735" y="197777"/>
                </a:lnTo>
                <a:close/>
              </a:path>
              <a:path w="90805" h="382270">
                <a:moveTo>
                  <a:pt x="41313" y="123266"/>
                </a:moveTo>
                <a:lnTo>
                  <a:pt x="41135" y="119799"/>
                </a:lnTo>
                <a:lnTo>
                  <a:pt x="39890" y="119062"/>
                </a:lnTo>
                <a:lnTo>
                  <a:pt x="36969" y="120764"/>
                </a:lnTo>
                <a:lnTo>
                  <a:pt x="35852" y="122859"/>
                </a:lnTo>
                <a:lnTo>
                  <a:pt x="35941" y="124587"/>
                </a:lnTo>
                <a:lnTo>
                  <a:pt x="36029" y="126314"/>
                </a:lnTo>
                <a:lnTo>
                  <a:pt x="37287" y="127038"/>
                </a:lnTo>
                <a:lnTo>
                  <a:pt x="40195" y="125349"/>
                </a:lnTo>
                <a:lnTo>
                  <a:pt x="41313" y="123266"/>
                </a:lnTo>
                <a:close/>
              </a:path>
              <a:path w="90805" h="382270">
                <a:moveTo>
                  <a:pt x="44208" y="368338"/>
                </a:moveTo>
                <a:lnTo>
                  <a:pt x="43535" y="354761"/>
                </a:lnTo>
                <a:lnTo>
                  <a:pt x="38620" y="351942"/>
                </a:lnTo>
                <a:lnTo>
                  <a:pt x="27190" y="358508"/>
                </a:lnTo>
                <a:lnTo>
                  <a:pt x="22847" y="366699"/>
                </a:lnTo>
                <a:lnTo>
                  <a:pt x="23507" y="380238"/>
                </a:lnTo>
                <a:lnTo>
                  <a:pt x="26619" y="382041"/>
                </a:lnTo>
                <a:lnTo>
                  <a:pt x="41656" y="373113"/>
                </a:lnTo>
                <a:lnTo>
                  <a:pt x="44208" y="368338"/>
                </a:lnTo>
                <a:close/>
              </a:path>
              <a:path w="90805" h="382270">
                <a:moveTo>
                  <a:pt x="47269" y="161201"/>
                </a:moveTo>
                <a:lnTo>
                  <a:pt x="46939" y="154584"/>
                </a:lnTo>
                <a:lnTo>
                  <a:pt x="44551" y="153200"/>
                </a:lnTo>
                <a:lnTo>
                  <a:pt x="38976" y="156425"/>
                </a:lnTo>
                <a:lnTo>
                  <a:pt x="36842" y="160413"/>
                </a:lnTo>
                <a:lnTo>
                  <a:pt x="37020" y="163703"/>
                </a:lnTo>
                <a:lnTo>
                  <a:pt x="37185" y="166992"/>
                </a:lnTo>
                <a:lnTo>
                  <a:pt x="39573" y="168389"/>
                </a:lnTo>
                <a:lnTo>
                  <a:pt x="45148" y="165176"/>
                </a:lnTo>
                <a:lnTo>
                  <a:pt x="47269" y="161201"/>
                </a:lnTo>
                <a:close/>
              </a:path>
              <a:path w="90805" h="382270">
                <a:moveTo>
                  <a:pt x="50533" y="179717"/>
                </a:moveTo>
                <a:lnTo>
                  <a:pt x="50215" y="173545"/>
                </a:lnTo>
                <a:lnTo>
                  <a:pt x="47993" y="172262"/>
                </a:lnTo>
                <a:lnTo>
                  <a:pt x="42799" y="175272"/>
                </a:lnTo>
                <a:lnTo>
                  <a:pt x="40817" y="178968"/>
                </a:lnTo>
                <a:lnTo>
                  <a:pt x="40970" y="182054"/>
                </a:lnTo>
                <a:lnTo>
                  <a:pt x="41122" y="185140"/>
                </a:lnTo>
                <a:lnTo>
                  <a:pt x="43357" y="186423"/>
                </a:lnTo>
                <a:lnTo>
                  <a:pt x="48564" y="183438"/>
                </a:lnTo>
                <a:lnTo>
                  <a:pt x="50533" y="179717"/>
                </a:lnTo>
                <a:close/>
              </a:path>
              <a:path w="90805" h="382270">
                <a:moveTo>
                  <a:pt x="53911" y="315137"/>
                </a:moveTo>
                <a:lnTo>
                  <a:pt x="53416" y="305650"/>
                </a:lnTo>
                <a:lnTo>
                  <a:pt x="46545" y="301675"/>
                </a:lnTo>
                <a:lnTo>
                  <a:pt x="38557" y="306298"/>
                </a:lnTo>
                <a:lnTo>
                  <a:pt x="32981" y="310896"/>
                </a:lnTo>
                <a:lnTo>
                  <a:pt x="28562" y="317233"/>
                </a:lnTo>
                <a:lnTo>
                  <a:pt x="25730" y="324485"/>
                </a:lnTo>
                <a:lnTo>
                  <a:pt x="24930" y="331825"/>
                </a:lnTo>
                <a:lnTo>
                  <a:pt x="25412" y="341325"/>
                </a:lnTo>
                <a:lnTo>
                  <a:pt x="32270" y="345274"/>
                </a:lnTo>
                <a:lnTo>
                  <a:pt x="40284" y="340690"/>
                </a:lnTo>
                <a:lnTo>
                  <a:pt x="45859" y="336080"/>
                </a:lnTo>
                <a:lnTo>
                  <a:pt x="50266" y="329730"/>
                </a:lnTo>
                <a:lnTo>
                  <a:pt x="53098" y="322478"/>
                </a:lnTo>
                <a:lnTo>
                  <a:pt x="53911" y="315137"/>
                </a:lnTo>
                <a:close/>
              </a:path>
              <a:path w="90805" h="382270">
                <a:moveTo>
                  <a:pt x="55079" y="223393"/>
                </a:moveTo>
                <a:lnTo>
                  <a:pt x="54749" y="216763"/>
                </a:lnTo>
                <a:lnTo>
                  <a:pt x="52362" y="215392"/>
                </a:lnTo>
                <a:lnTo>
                  <a:pt x="46786" y="218617"/>
                </a:lnTo>
                <a:lnTo>
                  <a:pt x="44665" y="222592"/>
                </a:lnTo>
                <a:lnTo>
                  <a:pt x="44831" y="225894"/>
                </a:lnTo>
                <a:lnTo>
                  <a:pt x="44996" y="229184"/>
                </a:lnTo>
                <a:lnTo>
                  <a:pt x="47396" y="230581"/>
                </a:lnTo>
                <a:lnTo>
                  <a:pt x="52959" y="227380"/>
                </a:lnTo>
                <a:lnTo>
                  <a:pt x="55079" y="223393"/>
                </a:lnTo>
                <a:close/>
              </a:path>
              <a:path w="90805" h="382270">
                <a:moveTo>
                  <a:pt x="55270" y="354431"/>
                </a:moveTo>
                <a:lnTo>
                  <a:pt x="55092" y="350964"/>
                </a:lnTo>
                <a:lnTo>
                  <a:pt x="53835" y="350240"/>
                </a:lnTo>
                <a:lnTo>
                  <a:pt x="52362" y="351078"/>
                </a:lnTo>
                <a:lnTo>
                  <a:pt x="50914" y="351929"/>
                </a:lnTo>
                <a:lnTo>
                  <a:pt x="49796" y="353999"/>
                </a:lnTo>
                <a:lnTo>
                  <a:pt x="49885" y="355739"/>
                </a:lnTo>
                <a:lnTo>
                  <a:pt x="49974" y="357466"/>
                </a:lnTo>
                <a:lnTo>
                  <a:pt x="51231" y="358190"/>
                </a:lnTo>
                <a:lnTo>
                  <a:pt x="54152" y="356501"/>
                </a:lnTo>
                <a:lnTo>
                  <a:pt x="55270" y="354431"/>
                </a:lnTo>
                <a:close/>
              </a:path>
              <a:path w="90805" h="382270">
                <a:moveTo>
                  <a:pt x="55359" y="141820"/>
                </a:moveTo>
                <a:lnTo>
                  <a:pt x="55041" y="135661"/>
                </a:lnTo>
                <a:lnTo>
                  <a:pt x="52806" y="134378"/>
                </a:lnTo>
                <a:lnTo>
                  <a:pt x="47612" y="137388"/>
                </a:lnTo>
                <a:lnTo>
                  <a:pt x="45631" y="141084"/>
                </a:lnTo>
                <a:lnTo>
                  <a:pt x="45796" y="144170"/>
                </a:lnTo>
                <a:lnTo>
                  <a:pt x="45948" y="147243"/>
                </a:lnTo>
                <a:lnTo>
                  <a:pt x="48171" y="148539"/>
                </a:lnTo>
                <a:lnTo>
                  <a:pt x="53390" y="145554"/>
                </a:lnTo>
                <a:lnTo>
                  <a:pt x="55359" y="141820"/>
                </a:lnTo>
                <a:close/>
              </a:path>
              <a:path w="90805" h="382270">
                <a:moveTo>
                  <a:pt x="56159" y="45923"/>
                </a:moveTo>
                <a:lnTo>
                  <a:pt x="55702" y="36766"/>
                </a:lnTo>
                <a:lnTo>
                  <a:pt x="52387" y="34848"/>
                </a:lnTo>
                <a:lnTo>
                  <a:pt x="44678" y="39293"/>
                </a:lnTo>
                <a:lnTo>
                  <a:pt x="41744" y="44818"/>
                </a:lnTo>
                <a:lnTo>
                  <a:pt x="41973" y="49390"/>
                </a:lnTo>
                <a:lnTo>
                  <a:pt x="42202" y="53962"/>
                </a:lnTo>
                <a:lnTo>
                  <a:pt x="45516" y="55880"/>
                </a:lnTo>
                <a:lnTo>
                  <a:pt x="53225" y="51435"/>
                </a:lnTo>
                <a:lnTo>
                  <a:pt x="56159" y="45923"/>
                </a:lnTo>
                <a:close/>
              </a:path>
              <a:path w="90805" h="382270">
                <a:moveTo>
                  <a:pt x="62611" y="301180"/>
                </a:moveTo>
                <a:lnTo>
                  <a:pt x="62420" y="297713"/>
                </a:lnTo>
                <a:lnTo>
                  <a:pt x="61175" y="296976"/>
                </a:lnTo>
                <a:lnTo>
                  <a:pt x="59702" y="297815"/>
                </a:lnTo>
                <a:lnTo>
                  <a:pt x="58254" y="298678"/>
                </a:lnTo>
                <a:lnTo>
                  <a:pt x="57124" y="300761"/>
                </a:lnTo>
                <a:lnTo>
                  <a:pt x="57226" y="302488"/>
                </a:lnTo>
                <a:lnTo>
                  <a:pt x="57315" y="304215"/>
                </a:lnTo>
                <a:lnTo>
                  <a:pt x="58559" y="304939"/>
                </a:lnTo>
                <a:lnTo>
                  <a:pt x="60032" y="304114"/>
                </a:lnTo>
                <a:lnTo>
                  <a:pt x="61480" y="303263"/>
                </a:lnTo>
                <a:lnTo>
                  <a:pt x="62611" y="301180"/>
                </a:lnTo>
                <a:close/>
              </a:path>
              <a:path w="90805" h="382270">
                <a:moveTo>
                  <a:pt x="66344" y="116103"/>
                </a:moveTo>
                <a:lnTo>
                  <a:pt x="65811" y="105905"/>
                </a:lnTo>
                <a:lnTo>
                  <a:pt x="62115" y="103771"/>
                </a:lnTo>
                <a:lnTo>
                  <a:pt x="53530" y="108724"/>
                </a:lnTo>
                <a:lnTo>
                  <a:pt x="50253" y="114858"/>
                </a:lnTo>
                <a:lnTo>
                  <a:pt x="50507" y="119976"/>
                </a:lnTo>
                <a:lnTo>
                  <a:pt x="50749" y="125082"/>
                </a:lnTo>
                <a:lnTo>
                  <a:pt x="54457" y="127203"/>
                </a:lnTo>
                <a:lnTo>
                  <a:pt x="63068" y="122250"/>
                </a:lnTo>
                <a:lnTo>
                  <a:pt x="66344" y="116103"/>
                </a:lnTo>
                <a:close/>
              </a:path>
              <a:path w="90805" h="382270">
                <a:moveTo>
                  <a:pt x="68554" y="339115"/>
                </a:moveTo>
                <a:lnTo>
                  <a:pt x="68224" y="332486"/>
                </a:lnTo>
                <a:lnTo>
                  <a:pt x="65836" y="331114"/>
                </a:lnTo>
                <a:lnTo>
                  <a:pt x="60261" y="334327"/>
                </a:lnTo>
                <a:lnTo>
                  <a:pt x="58127" y="338315"/>
                </a:lnTo>
                <a:lnTo>
                  <a:pt x="58305" y="341617"/>
                </a:lnTo>
                <a:lnTo>
                  <a:pt x="58483" y="344906"/>
                </a:lnTo>
                <a:lnTo>
                  <a:pt x="60871" y="346303"/>
                </a:lnTo>
                <a:lnTo>
                  <a:pt x="66421" y="343090"/>
                </a:lnTo>
                <a:lnTo>
                  <a:pt x="68554" y="339115"/>
                </a:lnTo>
                <a:close/>
              </a:path>
              <a:path w="90805" h="382270">
                <a:moveTo>
                  <a:pt x="71691" y="355295"/>
                </a:moveTo>
                <a:lnTo>
                  <a:pt x="71501" y="351459"/>
                </a:lnTo>
                <a:lnTo>
                  <a:pt x="69278" y="350177"/>
                </a:lnTo>
                <a:lnTo>
                  <a:pt x="64071" y="353187"/>
                </a:lnTo>
                <a:lnTo>
                  <a:pt x="62090" y="356882"/>
                </a:lnTo>
                <a:lnTo>
                  <a:pt x="62306" y="360870"/>
                </a:lnTo>
                <a:lnTo>
                  <a:pt x="71691" y="355295"/>
                </a:lnTo>
                <a:close/>
              </a:path>
              <a:path w="90805" h="382270">
                <a:moveTo>
                  <a:pt x="72948" y="287337"/>
                </a:moveTo>
                <a:lnTo>
                  <a:pt x="72644" y="281178"/>
                </a:lnTo>
                <a:lnTo>
                  <a:pt x="70396" y="279882"/>
                </a:lnTo>
                <a:lnTo>
                  <a:pt x="65201" y="282892"/>
                </a:lnTo>
                <a:lnTo>
                  <a:pt x="63220" y="286600"/>
                </a:lnTo>
                <a:lnTo>
                  <a:pt x="63385" y="289674"/>
                </a:lnTo>
                <a:lnTo>
                  <a:pt x="63550" y="292760"/>
                </a:lnTo>
                <a:lnTo>
                  <a:pt x="65786" y="294043"/>
                </a:lnTo>
                <a:lnTo>
                  <a:pt x="70980" y="291045"/>
                </a:lnTo>
                <a:lnTo>
                  <a:pt x="72948" y="287337"/>
                </a:lnTo>
                <a:close/>
              </a:path>
              <a:path w="90805" h="382270">
                <a:moveTo>
                  <a:pt x="74815" y="10693"/>
                </a:moveTo>
                <a:lnTo>
                  <a:pt x="74383" y="1841"/>
                </a:lnTo>
                <a:lnTo>
                  <a:pt x="71170" y="0"/>
                </a:lnTo>
                <a:lnTo>
                  <a:pt x="63715" y="4279"/>
                </a:lnTo>
                <a:lnTo>
                  <a:pt x="60871" y="9613"/>
                </a:lnTo>
                <a:lnTo>
                  <a:pt x="61087" y="14033"/>
                </a:lnTo>
                <a:lnTo>
                  <a:pt x="61328" y="18465"/>
                </a:lnTo>
                <a:lnTo>
                  <a:pt x="64528" y="20294"/>
                </a:lnTo>
                <a:lnTo>
                  <a:pt x="71970" y="16002"/>
                </a:lnTo>
                <a:lnTo>
                  <a:pt x="74815" y="10693"/>
                </a:lnTo>
                <a:close/>
              </a:path>
              <a:path w="90805" h="382270">
                <a:moveTo>
                  <a:pt x="78854" y="169913"/>
                </a:moveTo>
                <a:lnTo>
                  <a:pt x="78359" y="159880"/>
                </a:lnTo>
                <a:lnTo>
                  <a:pt x="74726" y="157784"/>
                </a:lnTo>
                <a:lnTo>
                  <a:pt x="66268" y="162648"/>
                </a:lnTo>
                <a:lnTo>
                  <a:pt x="63068" y="168694"/>
                </a:lnTo>
                <a:lnTo>
                  <a:pt x="63309" y="173710"/>
                </a:lnTo>
                <a:lnTo>
                  <a:pt x="63550" y="178549"/>
                </a:lnTo>
                <a:lnTo>
                  <a:pt x="62750" y="178079"/>
                </a:lnTo>
                <a:lnTo>
                  <a:pt x="50571" y="185089"/>
                </a:lnTo>
                <a:lnTo>
                  <a:pt x="45948" y="193802"/>
                </a:lnTo>
                <a:lnTo>
                  <a:pt x="46304" y="201028"/>
                </a:lnTo>
                <a:lnTo>
                  <a:pt x="46659" y="208254"/>
                </a:lnTo>
                <a:lnTo>
                  <a:pt x="51892" y="211277"/>
                </a:lnTo>
                <a:lnTo>
                  <a:pt x="64084" y="204254"/>
                </a:lnTo>
                <a:lnTo>
                  <a:pt x="68732" y="195554"/>
                </a:lnTo>
                <a:lnTo>
                  <a:pt x="67995" y="181089"/>
                </a:lnTo>
                <a:lnTo>
                  <a:pt x="67348" y="180733"/>
                </a:lnTo>
                <a:lnTo>
                  <a:pt x="75641" y="175945"/>
                </a:lnTo>
                <a:lnTo>
                  <a:pt x="78854" y="169913"/>
                </a:lnTo>
                <a:close/>
              </a:path>
              <a:path w="90805" h="382270">
                <a:moveTo>
                  <a:pt x="81635" y="86766"/>
                </a:moveTo>
                <a:lnTo>
                  <a:pt x="80962" y="73215"/>
                </a:lnTo>
                <a:lnTo>
                  <a:pt x="76060" y="70383"/>
                </a:lnTo>
                <a:lnTo>
                  <a:pt x="64617" y="76962"/>
                </a:lnTo>
                <a:lnTo>
                  <a:pt x="60274" y="85128"/>
                </a:lnTo>
                <a:lnTo>
                  <a:pt x="60617" y="91909"/>
                </a:lnTo>
                <a:lnTo>
                  <a:pt x="60947" y="98691"/>
                </a:lnTo>
                <a:lnTo>
                  <a:pt x="65862" y="101523"/>
                </a:lnTo>
                <a:lnTo>
                  <a:pt x="77279" y="94945"/>
                </a:lnTo>
                <a:lnTo>
                  <a:pt x="81635" y="86766"/>
                </a:lnTo>
                <a:close/>
              </a:path>
              <a:path w="90805" h="382270">
                <a:moveTo>
                  <a:pt x="83934" y="261620"/>
                </a:moveTo>
                <a:lnTo>
                  <a:pt x="83426" y="251396"/>
                </a:lnTo>
                <a:lnTo>
                  <a:pt x="79717" y="249275"/>
                </a:lnTo>
                <a:lnTo>
                  <a:pt x="71120" y="254241"/>
                </a:lnTo>
                <a:lnTo>
                  <a:pt x="67856" y="260375"/>
                </a:lnTo>
                <a:lnTo>
                  <a:pt x="68097" y="265480"/>
                </a:lnTo>
                <a:lnTo>
                  <a:pt x="68364" y="270586"/>
                </a:lnTo>
                <a:lnTo>
                  <a:pt x="72059" y="272694"/>
                </a:lnTo>
                <a:lnTo>
                  <a:pt x="80645" y="267766"/>
                </a:lnTo>
                <a:lnTo>
                  <a:pt x="83934" y="261620"/>
                </a:lnTo>
                <a:close/>
              </a:path>
              <a:path w="90805" h="382270">
                <a:moveTo>
                  <a:pt x="90436" y="304368"/>
                </a:moveTo>
                <a:lnTo>
                  <a:pt x="83870" y="308165"/>
                </a:lnTo>
                <a:lnTo>
                  <a:pt x="80657" y="314198"/>
                </a:lnTo>
                <a:lnTo>
                  <a:pt x="81153" y="324231"/>
                </a:lnTo>
                <a:lnTo>
                  <a:pt x="84785" y="326326"/>
                </a:lnTo>
                <a:lnTo>
                  <a:pt x="90436" y="323062"/>
                </a:lnTo>
                <a:lnTo>
                  <a:pt x="90436" y="304368"/>
                </a:lnTo>
                <a:close/>
              </a:path>
              <a:path w="90805" h="382270">
                <a:moveTo>
                  <a:pt x="90436" y="264109"/>
                </a:moveTo>
                <a:lnTo>
                  <a:pt x="89179" y="265150"/>
                </a:lnTo>
                <a:lnTo>
                  <a:pt x="84175" y="272313"/>
                </a:lnTo>
                <a:lnTo>
                  <a:pt x="80987" y="280517"/>
                </a:lnTo>
                <a:lnTo>
                  <a:pt x="80086" y="288810"/>
                </a:lnTo>
                <a:lnTo>
                  <a:pt x="81749" y="295630"/>
                </a:lnTo>
                <a:lnTo>
                  <a:pt x="85572" y="299783"/>
                </a:lnTo>
                <a:lnTo>
                  <a:pt x="90436" y="300837"/>
                </a:lnTo>
                <a:lnTo>
                  <a:pt x="90436" y="264109"/>
                </a:lnTo>
                <a:close/>
              </a:path>
              <a:path w="90805" h="382270">
                <a:moveTo>
                  <a:pt x="90436" y="217728"/>
                </a:moveTo>
                <a:lnTo>
                  <a:pt x="82219" y="222465"/>
                </a:lnTo>
                <a:lnTo>
                  <a:pt x="77863" y="230644"/>
                </a:lnTo>
                <a:lnTo>
                  <a:pt x="78536" y="244182"/>
                </a:lnTo>
                <a:lnTo>
                  <a:pt x="83451" y="247040"/>
                </a:lnTo>
                <a:lnTo>
                  <a:pt x="90436" y="243001"/>
                </a:lnTo>
                <a:lnTo>
                  <a:pt x="90436" y="217728"/>
                </a:lnTo>
                <a:close/>
              </a:path>
              <a:path w="90805" h="382270">
                <a:moveTo>
                  <a:pt x="90436" y="172847"/>
                </a:moveTo>
                <a:lnTo>
                  <a:pt x="88011" y="174840"/>
                </a:lnTo>
                <a:lnTo>
                  <a:pt x="83591" y="181178"/>
                </a:lnTo>
                <a:lnTo>
                  <a:pt x="80759" y="188429"/>
                </a:lnTo>
                <a:lnTo>
                  <a:pt x="79971" y="195770"/>
                </a:lnTo>
                <a:lnTo>
                  <a:pt x="80441" y="205270"/>
                </a:lnTo>
                <a:lnTo>
                  <a:pt x="87325" y="209232"/>
                </a:lnTo>
                <a:lnTo>
                  <a:pt x="90436" y="207441"/>
                </a:lnTo>
                <a:lnTo>
                  <a:pt x="90436" y="172847"/>
                </a:lnTo>
                <a:close/>
              </a:path>
              <a:path w="90805" h="382270">
                <a:moveTo>
                  <a:pt x="90436" y="151028"/>
                </a:moveTo>
                <a:lnTo>
                  <a:pt x="87553" y="152704"/>
                </a:lnTo>
                <a:lnTo>
                  <a:pt x="86423" y="154800"/>
                </a:lnTo>
                <a:lnTo>
                  <a:pt x="86614" y="158254"/>
                </a:lnTo>
                <a:lnTo>
                  <a:pt x="87858" y="158978"/>
                </a:lnTo>
                <a:lnTo>
                  <a:pt x="90436" y="157492"/>
                </a:lnTo>
                <a:lnTo>
                  <a:pt x="90436" y="151028"/>
                </a:lnTo>
                <a:close/>
              </a:path>
              <a:path w="90805" h="382270">
                <a:moveTo>
                  <a:pt x="90436" y="114211"/>
                </a:moveTo>
                <a:lnTo>
                  <a:pt x="89738" y="113449"/>
                </a:lnTo>
                <a:lnTo>
                  <a:pt x="84328" y="112293"/>
                </a:lnTo>
                <a:lnTo>
                  <a:pt x="77876" y="114439"/>
                </a:lnTo>
                <a:lnTo>
                  <a:pt x="71577" y="119634"/>
                </a:lnTo>
                <a:lnTo>
                  <a:pt x="66586" y="126796"/>
                </a:lnTo>
                <a:lnTo>
                  <a:pt x="63385" y="135001"/>
                </a:lnTo>
                <a:lnTo>
                  <a:pt x="62484" y="143306"/>
                </a:lnTo>
                <a:lnTo>
                  <a:pt x="64147" y="150126"/>
                </a:lnTo>
                <a:lnTo>
                  <a:pt x="67970" y="154279"/>
                </a:lnTo>
                <a:lnTo>
                  <a:pt x="73380" y="155448"/>
                </a:lnTo>
                <a:lnTo>
                  <a:pt x="79844" y="153314"/>
                </a:lnTo>
                <a:lnTo>
                  <a:pt x="86131" y="148107"/>
                </a:lnTo>
                <a:lnTo>
                  <a:pt x="90436" y="141922"/>
                </a:lnTo>
                <a:lnTo>
                  <a:pt x="90436" y="114211"/>
                </a:lnTo>
                <a:close/>
              </a:path>
              <a:path w="90805" h="382270">
                <a:moveTo>
                  <a:pt x="90436" y="92671"/>
                </a:moveTo>
                <a:lnTo>
                  <a:pt x="89966" y="93548"/>
                </a:lnTo>
                <a:lnTo>
                  <a:pt x="90233" y="98298"/>
                </a:lnTo>
                <a:lnTo>
                  <a:pt x="90436" y="98425"/>
                </a:lnTo>
                <a:lnTo>
                  <a:pt x="90436" y="92671"/>
                </a:lnTo>
                <a:close/>
              </a:path>
              <a:path w="90805" h="382270">
                <a:moveTo>
                  <a:pt x="90436" y="69151"/>
                </a:moveTo>
                <a:lnTo>
                  <a:pt x="88341" y="70358"/>
                </a:lnTo>
                <a:lnTo>
                  <a:pt x="87236" y="72453"/>
                </a:lnTo>
                <a:lnTo>
                  <a:pt x="87414" y="75907"/>
                </a:lnTo>
                <a:lnTo>
                  <a:pt x="88646" y="76631"/>
                </a:lnTo>
                <a:lnTo>
                  <a:pt x="90436" y="75615"/>
                </a:lnTo>
                <a:lnTo>
                  <a:pt x="90436" y="69151"/>
                </a:lnTo>
                <a:close/>
              </a:path>
              <a:path w="90805" h="382270">
                <a:moveTo>
                  <a:pt x="90436" y="23837"/>
                </a:moveTo>
                <a:lnTo>
                  <a:pt x="62369" y="50266"/>
                </a:lnTo>
                <a:lnTo>
                  <a:pt x="62852" y="59753"/>
                </a:lnTo>
                <a:lnTo>
                  <a:pt x="69710" y="63728"/>
                </a:lnTo>
                <a:lnTo>
                  <a:pt x="77724" y="59118"/>
                </a:lnTo>
                <a:lnTo>
                  <a:pt x="83286" y="54508"/>
                </a:lnTo>
                <a:lnTo>
                  <a:pt x="87706" y="48171"/>
                </a:lnTo>
                <a:lnTo>
                  <a:pt x="90436" y="41173"/>
                </a:lnTo>
                <a:lnTo>
                  <a:pt x="90436" y="23837"/>
                </a:lnTo>
                <a:close/>
              </a:path>
            </a:pathLst>
          </a:custGeom>
          <a:solidFill>
            <a:srgbClr val="B3B3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3123926" y="5104974"/>
            <a:ext cx="90805" cy="165735"/>
          </a:xfrm>
          <a:custGeom>
            <a:avLst/>
            <a:gdLst/>
            <a:ahLst/>
            <a:cxnLst/>
            <a:rect l="l" t="t" r="r" b="b"/>
            <a:pathLst>
              <a:path w="90805" h="165735">
                <a:moveTo>
                  <a:pt x="749" y="62458"/>
                </a:moveTo>
                <a:lnTo>
                  <a:pt x="596" y="59143"/>
                </a:lnTo>
                <a:lnTo>
                  <a:pt x="419" y="55841"/>
                </a:lnTo>
                <a:lnTo>
                  <a:pt x="0" y="55600"/>
                </a:lnTo>
                <a:lnTo>
                  <a:pt x="0" y="63881"/>
                </a:lnTo>
                <a:lnTo>
                  <a:pt x="749" y="62458"/>
                </a:lnTo>
                <a:close/>
              </a:path>
              <a:path w="90805" h="165735">
                <a:moveTo>
                  <a:pt x="18618" y="126403"/>
                </a:moveTo>
                <a:lnTo>
                  <a:pt x="18313" y="120243"/>
                </a:lnTo>
                <a:lnTo>
                  <a:pt x="16065" y="118935"/>
                </a:lnTo>
                <a:lnTo>
                  <a:pt x="10871" y="121945"/>
                </a:lnTo>
                <a:lnTo>
                  <a:pt x="8890" y="125653"/>
                </a:lnTo>
                <a:lnTo>
                  <a:pt x="9055" y="128752"/>
                </a:lnTo>
                <a:lnTo>
                  <a:pt x="9220" y="131826"/>
                </a:lnTo>
                <a:lnTo>
                  <a:pt x="11455" y="133108"/>
                </a:lnTo>
                <a:lnTo>
                  <a:pt x="14033" y="131610"/>
                </a:lnTo>
                <a:lnTo>
                  <a:pt x="16649" y="130124"/>
                </a:lnTo>
                <a:lnTo>
                  <a:pt x="18618" y="126403"/>
                </a:lnTo>
                <a:close/>
              </a:path>
              <a:path w="90805" h="165735">
                <a:moveTo>
                  <a:pt x="29603" y="100672"/>
                </a:moveTo>
                <a:lnTo>
                  <a:pt x="29095" y="90474"/>
                </a:lnTo>
                <a:lnTo>
                  <a:pt x="25387" y="88328"/>
                </a:lnTo>
                <a:lnTo>
                  <a:pt x="16789" y="93281"/>
                </a:lnTo>
                <a:lnTo>
                  <a:pt x="13525" y="99441"/>
                </a:lnTo>
                <a:lnTo>
                  <a:pt x="13766" y="104546"/>
                </a:lnTo>
                <a:lnTo>
                  <a:pt x="14033" y="109651"/>
                </a:lnTo>
                <a:lnTo>
                  <a:pt x="17729" y="111772"/>
                </a:lnTo>
                <a:lnTo>
                  <a:pt x="26327" y="106819"/>
                </a:lnTo>
                <a:lnTo>
                  <a:pt x="29603" y="100672"/>
                </a:lnTo>
                <a:close/>
              </a:path>
              <a:path w="90805" h="165735">
                <a:moveTo>
                  <a:pt x="42113" y="154482"/>
                </a:moveTo>
                <a:lnTo>
                  <a:pt x="41630" y="144462"/>
                </a:lnTo>
                <a:lnTo>
                  <a:pt x="37998" y="142354"/>
                </a:lnTo>
                <a:lnTo>
                  <a:pt x="29540" y="147218"/>
                </a:lnTo>
                <a:lnTo>
                  <a:pt x="26327" y="153263"/>
                </a:lnTo>
                <a:lnTo>
                  <a:pt x="26581" y="158280"/>
                </a:lnTo>
                <a:lnTo>
                  <a:pt x="26822" y="163296"/>
                </a:lnTo>
                <a:lnTo>
                  <a:pt x="30454" y="165392"/>
                </a:lnTo>
                <a:lnTo>
                  <a:pt x="38900" y="160515"/>
                </a:lnTo>
                <a:lnTo>
                  <a:pt x="42113" y="154482"/>
                </a:lnTo>
                <a:close/>
              </a:path>
              <a:path w="90805" h="165735">
                <a:moveTo>
                  <a:pt x="44894" y="71335"/>
                </a:moveTo>
                <a:lnTo>
                  <a:pt x="44221" y="57772"/>
                </a:lnTo>
                <a:lnTo>
                  <a:pt x="39319" y="54952"/>
                </a:lnTo>
                <a:lnTo>
                  <a:pt x="27889" y="61531"/>
                </a:lnTo>
                <a:lnTo>
                  <a:pt x="23545" y="69710"/>
                </a:lnTo>
                <a:lnTo>
                  <a:pt x="23876" y="76479"/>
                </a:lnTo>
                <a:lnTo>
                  <a:pt x="24218" y="83261"/>
                </a:lnTo>
                <a:lnTo>
                  <a:pt x="29121" y="86093"/>
                </a:lnTo>
                <a:lnTo>
                  <a:pt x="40563" y="79502"/>
                </a:lnTo>
                <a:lnTo>
                  <a:pt x="44894" y="71335"/>
                </a:lnTo>
                <a:close/>
              </a:path>
              <a:path w="90805" h="165735">
                <a:moveTo>
                  <a:pt x="54597" y="18148"/>
                </a:moveTo>
                <a:lnTo>
                  <a:pt x="54127" y="8648"/>
                </a:lnTo>
                <a:lnTo>
                  <a:pt x="47244" y="4699"/>
                </a:lnTo>
                <a:lnTo>
                  <a:pt x="39255" y="9309"/>
                </a:lnTo>
                <a:lnTo>
                  <a:pt x="33680" y="13906"/>
                </a:lnTo>
                <a:lnTo>
                  <a:pt x="29260" y="20243"/>
                </a:lnTo>
                <a:lnTo>
                  <a:pt x="26428" y="27495"/>
                </a:lnTo>
                <a:lnTo>
                  <a:pt x="25641" y="34836"/>
                </a:lnTo>
                <a:lnTo>
                  <a:pt x="26111" y="44335"/>
                </a:lnTo>
                <a:lnTo>
                  <a:pt x="32994" y="48285"/>
                </a:lnTo>
                <a:lnTo>
                  <a:pt x="40995" y="43688"/>
                </a:lnTo>
                <a:lnTo>
                  <a:pt x="46558" y="39077"/>
                </a:lnTo>
                <a:lnTo>
                  <a:pt x="50965" y="32740"/>
                </a:lnTo>
                <a:lnTo>
                  <a:pt x="53797" y="25488"/>
                </a:lnTo>
                <a:lnTo>
                  <a:pt x="54597" y="18148"/>
                </a:lnTo>
                <a:close/>
              </a:path>
              <a:path w="90805" h="165735">
                <a:moveTo>
                  <a:pt x="55168" y="139788"/>
                </a:moveTo>
                <a:lnTo>
                  <a:pt x="55067" y="138036"/>
                </a:lnTo>
                <a:lnTo>
                  <a:pt x="54991" y="136309"/>
                </a:lnTo>
                <a:lnTo>
                  <a:pt x="53733" y="135585"/>
                </a:lnTo>
                <a:lnTo>
                  <a:pt x="50812" y="137274"/>
                </a:lnTo>
                <a:lnTo>
                  <a:pt x="49695" y="139369"/>
                </a:lnTo>
                <a:lnTo>
                  <a:pt x="49784" y="141097"/>
                </a:lnTo>
                <a:lnTo>
                  <a:pt x="49872" y="142824"/>
                </a:lnTo>
                <a:lnTo>
                  <a:pt x="51130" y="143560"/>
                </a:lnTo>
                <a:lnTo>
                  <a:pt x="52590" y="142697"/>
                </a:lnTo>
                <a:lnTo>
                  <a:pt x="54051" y="141859"/>
                </a:lnTo>
                <a:lnTo>
                  <a:pt x="55168" y="139788"/>
                </a:lnTo>
                <a:close/>
              </a:path>
              <a:path w="90805" h="165735">
                <a:moveTo>
                  <a:pt x="55968" y="57442"/>
                </a:moveTo>
                <a:lnTo>
                  <a:pt x="55778" y="53975"/>
                </a:lnTo>
                <a:lnTo>
                  <a:pt x="54521" y="53251"/>
                </a:lnTo>
                <a:lnTo>
                  <a:pt x="51612" y="54927"/>
                </a:lnTo>
                <a:lnTo>
                  <a:pt x="50495" y="57023"/>
                </a:lnTo>
                <a:lnTo>
                  <a:pt x="50584" y="58750"/>
                </a:lnTo>
                <a:lnTo>
                  <a:pt x="50673" y="60477"/>
                </a:lnTo>
                <a:lnTo>
                  <a:pt x="51930" y="61214"/>
                </a:lnTo>
                <a:lnTo>
                  <a:pt x="54851" y="59512"/>
                </a:lnTo>
                <a:lnTo>
                  <a:pt x="55968" y="57442"/>
                </a:lnTo>
                <a:close/>
              </a:path>
              <a:path w="90805" h="165735">
                <a:moveTo>
                  <a:pt x="58508" y="109004"/>
                </a:moveTo>
                <a:lnTo>
                  <a:pt x="56832" y="102184"/>
                </a:lnTo>
                <a:lnTo>
                  <a:pt x="53009" y="98031"/>
                </a:lnTo>
                <a:lnTo>
                  <a:pt x="47599" y="96862"/>
                </a:lnTo>
                <a:lnTo>
                  <a:pt x="41148" y="99009"/>
                </a:lnTo>
                <a:lnTo>
                  <a:pt x="34848" y="104203"/>
                </a:lnTo>
                <a:lnTo>
                  <a:pt x="29845" y="111366"/>
                </a:lnTo>
                <a:lnTo>
                  <a:pt x="26657" y="119570"/>
                </a:lnTo>
                <a:lnTo>
                  <a:pt x="25755" y="127876"/>
                </a:lnTo>
                <a:lnTo>
                  <a:pt x="27419" y="134696"/>
                </a:lnTo>
                <a:lnTo>
                  <a:pt x="31242" y="138849"/>
                </a:lnTo>
                <a:lnTo>
                  <a:pt x="36652" y="140017"/>
                </a:lnTo>
                <a:lnTo>
                  <a:pt x="43103" y="137871"/>
                </a:lnTo>
                <a:lnTo>
                  <a:pt x="49403" y="132676"/>
                </a:lnTo>
                <a:lnTo>
                  <a:pt x="54394" y="125514"/>
                </a:lnTo>
                <a:lnTo>
                  <a:pt x="57594" y="117309"/>
                </a:lnTo>
                <a:lnTo>
                  <a:pt x="58508" y="109004"/>
                </a:lnTo>
                <a:close/>
              </a:path>
              <a:path w="90805" h="165735">
                <a:moveTo>
                  <a:pt x="60718" y="78701"/>
                </a:moveTo>
                <a:lnTo>
                  <a:pt x="60502" y="73939"/>
                </a:lnTo>
                <a:lnTo>
                  <a:pt x="58775" y="72948"/>
                </a:lnTo>
                <a:lnTo>
                  <a:pt x="54775" y="75272"/>
                </a:lnTo>
                <a:lnTo>
                  <a:pt x="53238" y="78117"/>
                </a:lnTo>
                <a:lnTo>
                  <a:pt x="53365" y="80505"/>
                </a:lnTo>
                <a:lnTo>
                  <a:pt x="53479" y="82880"/>
                </a:lnTo>
                <a:lnTo>
                  <a:pt x="55206" y="83858"/>
                </a:lnTo>
                <a:lnTo>
                  <a:pt x="59207" y="81559"/>
                </a:lnTo>
                <a:lnTo>
                  <a:pt x="60718" y="78701"/>
                </a:lnTo>
                <a:close/>
              </a:path>
              <a:path w="90805" h="165735">
                <a:moveTo>
                  <a:pt x="63296" y="4191"/>
                </a:moveTo>
                <a:lnTo>
                  <a:pt x="63119" y="711"/>
                </a:lnTo>
                <a:lnTo>
                  <a:pt x="61874" y="0"/>
                </a:lnTo>
                <a:lnTo>
                  <a:pt x="58940" y="1676"/>
                </a:lnTo>
                <a:lnTo>
                  <a:pt x="57835" y="3771"/>
                </a:lnTo>
                <a:lnTo>
                  <a:pt x="57924" y="5499"/>
                </a:lnTo>
                <a:lnTo>
                  <a:pt x="58013" y="7239"/>
                </a:lnTo>
                <a:lnTo>
                  <a:pt x="59270" y="7962"/>
                </a:lnTo>
                <a:lnTo>
                  <a:pt x="60731" y="7124"/>
                </a:lnTo>
                <a:lnTo>
                  <a:pt x="62179" y="6261"/>
                </a:lnTo>
                <a:lnTo>
                  <a:pt x="63296" y="4191"/>
                </a:lnTo>
                <a:close/>
              </a:path>
              <a:path w="90805" h="165735">
                <a:moveTo>
                  <a:pt x="69253" y="42113"/>
                </a:moveTo>
                <a:lnTo>
                  <a:pt x="68922" y="35496"/>
                </a:lnTo>
                <a:lnTo>
                  <a:pt x="66535" y="34124"/>
                </a:lnTo>
                <a:lnTo>
                  <a:pt x="60960" y="37338"/>
                </a:lnTo>
                <a:lnTo>
                  <a:pt x="58826" y="41325"/>
                </a:lnTo>
                <a:lnTo>
                  <a:pt x="59004" y="44627"/>
                </a:lnTo>
                <a:lnTo>
                  <a:pt x="59169" y="47917"/>
                </a:lnTo>
                <a:lnTo>
                  <a:pt x="61556" y="49301"/>
                </a:lnTo>
                <a:lnTo>
                  <a:pt x="67132" y="46101"/>
                </a:lnTo>
                <a:lnTo>
                  <a:pt x="69253" y="42113"/>
                </a:lnTo>
                <a:close/>
              </a:path>
              <a:path w="90805" h="165735">
                <a:moveTo>
                  <a:pt x="72517" y="60629"/>
                </a:moveTo>
                <a:lnTo>
                  <a:pt x="72199" y="54470"/>
                </a:lnTo>
                <a:lnTo>
                  <a:pt x="69977" y="53187"/>
                </a:lnTo>
                <a:lnTo>
                  <a:pt x="64782" y="56184"/>
                </a:lnTo>
                <a:lnTo>
                  <a:pt x="62788" y="59893"/>
                </a:lnTo>
                <a:lnTo>
                  <a:pt x="62953" y="62979"/>
                </a:lnTo>
                <a:lnTo>
                  <a:pt x="63106" y="66052"/>
                </a:lnTo>
                <a:lnTo>
                  <a:pt x="65341" y="67348"/>
                </a:lnTo>
                <a:lnTo>
                  <a:pt x="70548" y="64350"/>
                </a:lnTo>
                <a:lnTo>
                  <a:pt x="72517" y="60629"/>
                </a:lnTo>
                <a:close/>
              </a:path>
              <a:path w="90805" h="165735">
                <a:moveTo>
                  <a:pt x="90322" y="68922"/>
                </a:moveTo>
                <a:lnTo>
                  <a:pt x="89979" y="62001"/>
                </a:lnTo>
                <a:lnTo>
                  <a:pt x="84734" y="59004"/>
                </a:lnTo>
                <a:lnTo>
                  <a:pt x="72555" y="66014"/>
                </a:lnTo>
                <a:lnTo>
                  <a:pt x="67932" y="74714"/>
                </a:lnTo>
                <a:lnTo>
                  <a:pt x="68643" y="89179"/>
                </a:lnTo>
                <a:lnTo>
                  <a:pt x="73875" y="92189"/>
                </a:lnTo>
                <a:lnTo>
                  <a:pt x="86067" y="85166"/>
                </a:lnTo>
                <a:lnTo>
                  <a:pt x="90322" y="77216"/>
                </a:lnTo>
                <a:lnTo>
                  <a:pt x="90322" y="68922"/>
                </a:lnTo>
                <a:close/>
              </a:path>
            </a:pathLst>
          </a:custGeom>
          <a:solidFill>
            <a:srgbClr val="B3B3B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50" b="0" i="0">
                <a:solidFill>
                  <a:schemeClr val="bg1"/>
                </a:solidFill>
                <a:latin typeface="SF Pro Text"/>
                <a:cs typeface="SF Pro Text"/>
              </a:defRPr>
            </a:lvl1pPr>
          </a:lstStyle>
          <a:p>
            <a:pPr marL="38100">
              <a:lnSpc>
                <a:spcPct val="100000"/>
              </a:lnSpc>
              <a:spcBef>
                <a:spcPts val="280"/>
              </a:spcBef>
            </a:pPr>
            <a:fld id="{81D60167-4931-47E6-BA6A-407CBD079E47}" type="slidenum">
              <a:rPr spc="15" dirty="0"/>
              <a:t>‹#›</a:t>
            </a:fld>
            <a:r>
              <a:rPr spc="5" dirty="0"/>
              <a:t>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87933" y="1378249"/>
            <a:ext cx="7802880" cy="15335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rgbClr val="8DD6F3"/>
                </a:solidFill>
                <a:latin typeface="SF Pro Text"/>
                <a:cs typeface="SF Pro Tex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227486" y="3128197"/>
            <a:ext cx="11649127" cy="5930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8320660" y="10207640"/>
            <a:ext cx="278765" cy="3714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50" b="0" i="0">
                <a:solidFill>
                  <a:schemeClr val="bg1"/>
                </a:solidFill>
                <a:latin typeface="SF Pro Text"/>
                <a:cs typeface="SF Pro Text"/>
              </a:defRPr>
            </a:lvl1pPr>
          </a:lstStyle>
          <a:p>
            <a:pPr marL="38100">
              <a:lnSpc>
                <a:spcPct val="100000"/>
              </a:lnSpc>
              <a:spcBef>
                <a:spcPts val="280"/>
              </a:spcBef>
            </a:pPr>
            <a:fld id="{81D60167-4931-47E6-BA6A-407CBD079E47}" type="slidenum">
              <a:rPr spc="15" dirty="0"/>
              <a:t>‹#›</a:t>
            </a:fld>
            <a:r>
              <a:rPr spc="5" dirty="0"/>
              <a:t>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png"/><Relationship Id="rId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7" Type="http://schemas.openxmlformats.org/officeDocument/2006/relationships/image" Target="../media/image70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18" Type="http://schemas.openxmlformats.org/officeDocument/2006/relationships/image" Target="../media/image96.png"/><Relationship Id="rId3" Type="http://schemas.openxmlformats.org/officeDocument/2006/relationships/image" Target="../media/image77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17" Type="http://schemas.openxmlformats.org/officeDocument/2006/relationships/image" Target="../media/image95.png"/><Relationship Id="rId2" Type="http://schemas.openxmlformats.org/officeDocument/2006/relationships/image" Target="../media/image1.jpg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10" Type="http://schemas.openxmlformats.org/officeDocument/2006/relationships/image" Target="../media/image88.png"/><Relationship Id="rId19" Type="http://schemas.openxmlformats.org/officeDocument/2006/relationships/image" Target="../media/image97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Relationship Id="rId14" Type="http://schemas.openxmlformats.org/officeDocument/2006/relationships/image" Target="../media/image9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10" Type="http://schemas.openxmlformats.org/officeDocument/2006/relationships/hyperlink" Target="mailto:msk@tion.ru" TargetMode="External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9" Type="http://schemas.openxmlformats.org/officeDocument/2006/relationships/image" Target="../media/image42.png"/><Relationship Id="rId21" Type="http://schemas.openxmlformats.org/officeDocument/2006/relationships/image" Target="../media/image24.png"/><Relationship Id="rId34" Type="http://schemas.openxmlformats.org/officeDocument/2006/relationships/image" Target="../media/image37.png"/><Relationship Id="rId42" Type="http://schemas.openxmlformats.org/officeDocument/2006/relationships/image" Target="../media/image45.png"/><Relationship Id="rId47" Type="http://schemas.openxmlformats.org/officeDocument/2006/relationships/image" Target="../media/image50.png"/><Relationship Id="rId50" Type="http://schemas.openxmlformats.org/officeDocument/2006/relationships/image" Target="../media/image53.pn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6" Type="http://schemas.openxmlformats.org/officeDocument/2006/relationships/image" Target="../media/image19.png"/><Relationship Id="rId29" Type="http://schemas.openxmlformats.org/officeDocument/2006/relationships/image" Target="../media/image32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37" Type="http://schemas.openxmlformats.org/officeDocument/2006/relationships/image" Target="../media/image40.png"/><Relationship Id="rId40" Type="http://schemas.openxmlformats.org/officeDocument/2006/relationships/image" Target="../media/image43.png"/><Relationship Id="rId45" Type="http://schemas.openxmlformats.org/officeDocument/2006/relationships/image" Target="../media/image48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36" Type="http://schemas.openxmlformats.org/officeDocument/2006/relationships/image" Target="../media/image39.png"/><Relationship Id="rId49" Type="http://schemas.openxmlformats.org/officeDocument/2006/relationships/image" Target="../media/image52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4.png"/><Relationship Id="rId44" Type="http://schemas.openxmlformats.org/officeDocument/2006/relationships/image" Target="../media/image47.png"/><Relationship Id="rId52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3.png"/><Relationship Id="rId35" Type="http://schemas.openxmlformats.org/officeDocument/2006/relationships/image" Target="../media/image38.png"/><Relationship Id="rId43" Type="http://schemas.openxmlformats.org/officeDocument/2006/relationships/image" Target="../media/image46.png"/><Relationship Id="rId48" Type="http://schemas.openxmlformats.org/officeDocument/2006/relationships/image" Target="../media/image51.png"/><Relationship Id="rId8" Type="http://schemas.openxmlformats.org/officeDocument/2006/relationships/image" Target="../media/image11.png"/><Relationship Id="rId51" Type="http://schemas.openxmlformats.org/officeDocument/2006/relationships/image" Target="../media/image54.png"/><Relationship Id="rId3" Type="http://schemas.openxmlformats.org/officeDocument/2006/relationships/image" Target="../media/image6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33" Type="http://schemas.openxmlformats.org/officeDocument/2006/relationships/image" Target="../media/image36.png"/><Relationship Id="rId38" Type="http://schemas.openxmlformats.org/officeDocument/2006/relationships/image" Target="../media/image41.png"/><Relationship Id="rId46" Type="http://schemas.openxmlformats.org/officeDocument/2006/relationships/image" Target="../media/image49.png"/><Relationship Id="rId20" Type="http://schemas.openxmlformats.org/officeDocument/2006/relationships/image" Target="../media/image23.png"/><Relationship Id="rId41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100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249225" y="3877059"/>
              <a:ext cx="4824095" cy="1439545"/>
            </a:xfrm>
            <a:custGeom>
              <a:avLst/>
              <a:gdLst/>
              <a:ahLst/>
              <a:cxnLst/>
              <a:rect l="l" t="t" r="r" b="b"/>
              <a:pathLst>
                <a:path w="4824095" h="1439545">
                  <a:moveTo>
                    <a:pt x="2625867" y="0"/>
                  </a:moveTo>
                  <a:lnTo>
                    <a:pt x="2578543" y="1530"/>
                  </a:lnTo>
                  <a:lnTo>
                    <a:pt x="2532037" y="6058"/>
                  </a:lnTo>
                  <a:lnTo>
                    <a:pt x="2486443" y="13489"/>
                  </a:lnTo>
                  <a:lnTo>
                    <a:pt x="2441855" y="23728"/>
                  </a:lnTo>
                  <a:lnTo>
                    <a:pt x="2398370" y="36681"/>
                  </a:lnTo>
                  <a:lnTo>
                    <a:pt x="2356081" y="52252"/>
                  </a:lnTo>
                  <a:lnTo>
                    <a:pt x="2315084" y="70348"/>
                  </a:lnTo>
                  <a:lnTo>
                    <a:pt x="2275473" y="90873"/>
                  </a:lnTo>
                  <a:lnTo>
                    <a:pt x="2237343" y="113732"/>
                  </a:lnTo>
                  <a:lnTo>
                    <a:pt x="2200790" y="138831"/>
                  </a:lnTo>
                  <a:lnTo>
                    <a:pt x="2165907" y="166075"/>
                  </a:lnTo>
                  <a:lnTo>
                    <a:pt x="2132790" y="195370"/>
                  </a:lnTo>
                  <a:lnTo>
                    <a:pt x="2101534" y="226620"/>
                  </a:lnTo>
                  <a:lnTo>
                    <a:pt x="2072233" y="259731"/>
                  </a:lnTo>
                  <a:lnTo>
                    <a:pt x="2044982" y="294608"/>
                  </a:lnTo>
                  <a:lnTo>
                    <a:pt x="2019877" y="331156"/>
                  </a:lnTo>
                  <a:lnTo>
                    <a:pt x="1997011" y="369281"/>
                  </a:lnTo>
                  <a:lnTo>
                    <a:pt x="1976481" y="408888"/>
                  </a:lnTo>
                  <a:lnTo>
                    <a:pt x="1958380" y="449883"/>
                  </a:lnTo>
                  <a:lnTo>
                    <a:pt x="1942803" y="492169"/>
                  </a:lnTo>
                  <a:lnTo>
                    <a:pt x="1929846" y="535654"/>
                  </a:lnTo>
                  <a:lnTo>
                    <a:pt x="1919603" y="580241"/>
                  </a:lnTo>
                  <a:lnTo>
                    <a:pt x="1912170" y="625837"/>
                  </a:lnTo>
                  <a:lnTo>
                    <a:pt x="1907640" y="672346"/>
                  </a:lnTo>
                  <a:lnTo>
                    <a:pt x="1906109" y="719674"/>
                  </a:lnTo>
                  <a:lnTo>
                    <a:pt x="1907640" y="766990"/>
                  </a:lnTo>
                  <a:lnTo>
                    <a:pt x="1912170" y="813489"/>
                  </a:lnTo>
                  <a:lnTo>
                    <a:pt x="1919603" y="859076"/>
                  </a:lnTo>
                  <a:lnTo>
                    <a:pt x="1929846" y="903656"/>
                  </a:lnTo>
                  <a:lnTo>
                    <a:pt x="1942803" y="947135"/>
                  </a:lnTo>
                  <a:lnTo>
                    <a:pt x="1958380" y="989417"/>
                  </a:lnTo>
                  <a:lnTo>
                    <a:pt x="1976481" y="1030408"/>
                  </a:lnTo>
                  <a:lnTo>
                    <a:pt x="1997011" y="1070012"/>
                  </a:lnTo>
                  <a:lnTo>
                    <a:pt x="2019877" y="1108136"/>
                  </a:lnTo>
                  <a:lnTo>
                    <a:pt x="2044982" y="1144684"/>
                  </a:lnTo>
                  <a:lnTo>
                    <a:pt x="2072233" y="1179561"/>
                  </a:lnTo>
                  <a:lnTo>
                    <a:pt x="2101534" y="1212673"/>
                  </a:lnTo>
                  <a:lnTo>
                    <a:pt x="2132790" y="1243924"/>
                  </a:lnTo>
                  <a:lnTo>
                    <a:pt x="2165907" y="1273220"/>
                  </a:lnTo>
                  <a:lnTo>
                    <a:pt x="2200790" y="1300466"/>
                  </a:lnTo>
                  <a:lnTo>
                    <a:pt x="2237343" y="1325568"/>
                  </a:lnTo>
                  <a:lnTo>
                    <a:pt x="2275473" y="1348429"/>
                  </a:lnTo>
                  <a:lnTo>
                    <a:pt x="2315084" y="1368957"/>
                  </a:lnTo>
                  <a:lnTo>
                    <a:pt x="2356081" y="1387055"/>
                  </a:lnTo>
                  <a:lnTo>
                    <a:pt x="2398370" y="1402629"/>
                  </a:lnTo>
                  <a:lnTo>
                    <a:pt x="2441855" y="1415584"/>
                  </a:lnTo>
                  <a:lnTo>
                    <a:pt x="2486443" y="1425825"/>
                  </a:lnTo>
                  <a:lnTo>
                    <a:pt x="2532037" y="1433257"/>
                  </a:lnTo>
                  <a:lnTo>
                    <a:pt x="2578543" y="1437786"/>
                  </a:lnTo>
                  <a:lnTo>
                    <a:pt x="2625867" y="1439317"/>
                  </a:lnTo>
                  <a:lnTo>
                    <a:pt x="2673182" y="1437786"/>
                  </a:lnTo>
                  <a:lnTo>
                    <a:pt x="2719681" y="1433257"/>
                  </a:lnTo>
                  <a:lnTo>
                    <a:pt x="2765268" y="1425825"/>
                  </a:lnTo>
                  <a:lnTo>
                    <a:pt x="2809848" y="1415584"/>
                  </a:lnTo>
                  <a:lnTo>
                    <a:pt x="2853328" y="1402629"/>
                  </a:lnTo>
                  <a:lnTo>
                    <a:pt x="2895611" y="1387055"/>
                  </a:lnTo>
                  <a:lnTo>
                    <a:pt x="2936603" y="1368957"/>
                  </a:lnTo>
                  <a:lnTo>
                    <a:pt x="2976209" y="1348429"/>
                  </a:lnTo>
                  <a:lnTo>
                    <a:pt x="3014334" y="1325568"/>
                  </a:lnTo>
                  <a:lnTo>
                    <a:pt x="3050884" y="1300466"/>
                  </a:lnTo>
                  <a:lnTo>
                    <a:pt x="3085763" y="1273220"/>
                  </a:lnTo>
                  <a:lnTo>
                    <a:pt x="3118877" y="1243924"/>
                  </a:lnTo>
                  <a:lnTo>
                    <a:pt x="3150130" y="1212673"/>
                  </a:lnTo>
                  <a:lnTo>
                    <a:pt x="3179428" y="1179561"/>
                  </a:lnTo>
                  <a:lnTo>
                    <a:pt x="3206677" y="1144684"/>
                  </a:lnTo>
                  <a:lnTo>
                    <a:pt x="3231780" y="1108136"/>
                  </a:lnTo>
                  <a:lnTo>
                    <a:pt x="3254644" y="1070012"/>
                  </a:lnTo>
                  <a:lnTo>
                    <a:pt x="3274935" y="1030869"/>
                  </a:lnTo>
                  <a:lnTo>
                    <a:pt x="2625867" y="1030869"/>
                  </a:lnTo>
                  <a:lnTo>
                    <a:pt x="2579875" y="1027494"/>
                  </a:lnTo>
                  <a:lnTo>
                    <a:pt x="2535977" y="1017692"/>
                  </a:lnTo>
                  <a:lnTo>
                    <a:pt x="2494654" y="1001944"/>
                  </a:lnTo>
                  <a:lnTo>
                    <a:pt x="2456390" y="980731"/>
                  </a:lnTo>
                  <a:lnTo>
                    <a:pt x="2421665" y="954535"/>
                  </a:lnTo>
                  <a:lnTo>
                    <a:pt x="2390960" y="923837"/>
                  </a:lnTo>
                  <a:lnTo>
                    <a:pt x="2364758" y="889119"/>
                  </a:lnTo>
                  <a:lnTo>
                    <a:pt x="2343541" y="850862"/>
                  </a:lnTo>
                  <a:lnTo>
                    <a:pt x="2327789" y="809548"/>
                  </a:lnTo>
                  <a:lnTo>
                    <a:pt x="2317985" y="765658"/>
                  </a:lnTo>
                  <a:lnTo>
                    <a:pt x="2314610" y="719674"/>
                  </a:lnTo>
                  <a:lnTo>
                    <a:pt x="2317985" y="673681"/>
                  </a:lnTo>
                  <a:lnTo>
                    <a:pt x="2327789" y="629783"/>
                  </a:lnTo>
                  <a:lnTo>
                    <a:pt x="2343541" y="588461"/>
                  </a:lnTo>
                  <a:lnTo>
                    <a:pt x="2364758" y="550197"/>
                  </a:lnTo>
                  <a:lnTo>
                    <a:pt x="2390960" y="515471"/>
                  </a:lnTo>
                  <a:lnTo>
                    <a:pt x="2421665" y="484767"/>
                  </a:lnTo>
                  <a:lnTo>
                    <a:pt x="2456390" y="458565"/>
                  </a:lnTo>
                  <a:lnTo>
                    <a:pt x="2494654" y="437348"/>
                  </a:lnTo>
                  <a:lnTo>
                    <a:pt x="2535977" y="421596"/>
                  </a:lnTo>
                  <a:lnTo>
                    <a:pt x="2579875" y="411792"/>
                  </a:lnTo>
                  <a:lnTo>
                    <a:pt x="2625867" y="408416"/>
                  </a:lnTo>
                  <a:lnTo>
                    <a:pt x="3274929" y="408416"/>
                  </a:lnTo>
                  <a:lnTo>
                    <a:pt x="3254644" y="369281"/>
                  </a:lnTo>
                  <a:lnTo>
                    <a:pt x="3231780" y="331156"/>
                  </a:lnTo>
                  <a:lnTo>
                    <a:pt x="3206677" y="294608"/>
                  </a:lnTo>
                  <a:lnTo>
                    <a:pt x="3179428" y="259731"/>
                  </a:lnTo>
                  <a:lnTo>
                    <a:pt x="3150130" y="226620"/>
                  </a:lnTo>
                  <a:lnTo>
                    <a:pt x="3118877" y="195370"/>
                  </a:lnTo>
                  <a:lnTo>
                    <a:pt x="3085763" y="166075"/>
                  </a:lnTo>
                  <a:lnTo>
                    <a:pt x="3050884" y="138831"/>
                  </a:lnTo>
                  <a:lnTo>
                    <a:pt x="3014334" y="113732"/>
                  </a:lnTo>
                  <a:lnTo>
                    <a:pt x="2976209" y="90873"/>
                  </a:lnTo>
                  <a:lnTo>
                    <a:pt x="2936603" y="70348"/>
                  </a:lnTo>
                  <a:lnTo>
                    <a:pt x="2895611" y="52252"/>
                  </a:lnTo>
                  <a:lnTo>
                    <a:pt x="2853328" y="36681"/>
                  </a:lnTo>
                  <a:lnTo>
                    <a:pt x="2809848" y="23728"/>
                  </a:lnTo>
                  <a:lnTo>
                    <a:pt x="2765268" y="13489"/>
                  </a:lnTo>
                  <a:lnTo>
                    <a:pt x="2719681" y="6058"/>
                  </a:lnTo>
                  <a:lnTo>
                    <a:pt x="2673182" y="1530"/>
                  </a:lnTo>
                  <a:lnTo>
                    <a:pt x="2625867" y="0"/>
                  </a:lnTo>
                  <a:close/>
                </a:path>
                <a:path w="4824095" h="1439545">
                  <a:moveTo>
                    <a:pt x="3274929" y="408416"/>
                  </a:moveTo>
                  <a:lnTo>
                    <a:pt x="2625867" y="408416"/>
                  </a:lnTo>
                  <a:lnTo>
                    <a:pt x="2671858" y="411792"/>
                  </a:lnTo>
                  <a:lnTo>
                    <a:pt x="2715751" y="421596"/>
                  </a:lnTo>
                  <a:lnTo>
                    <a:pt x="2757067" y="437348"/>
                  </a:lnTo>
                  <a:lnTo>
                    <a:pt x="2795323" y="458565"/>
                  </a:lnTo>
                  <a:lnTo>
                    <a:pt x="2830038" y="484767"/>
                  </a:lnTo>
                  <a:lnTo>
                    <a:pt x="2860733" y="515471"/>
                  </a:lnTo>
                  <a:lnTo>
                    <a:pt x="2886925" y="550197"/>
                  </a:lnTo>
                  <a:lnTo>
                    <a:pt x="2908134" y="588461"/>
                  </a:lnTo>
                  <a:lnTo>
                    <a:pt x="2923878" y="629783"/>
                  </a:lnTo>
                  <a:lnTo>
                    <a:pt x="2933678" y="673681"/>
                  </a:lnTo>
                  <a:lnTo>
                    <a:pt x="2937051" y="719674"/>
                  </a:lnTo>
                  <a:lnTo>
                    <a:pt x="2933678" y="765658"/>
                  </a:lnTo>
                  <a:lnTo>
                    <a:pt x="2923878" y="809548"/>
                  </a:lnTo>
                  <a:lnTo>
                    <a:pt x="2908134" y="850862"/>
                  </a:lnTo>
                  <a:lnTo>
                    <a:pt x="2886925" y="889119"/>
                  </a:lnTo>
                  <a:lnTo>
                    <a:pt x="2860733" y="923837"/>
                  </a:lnTo>
                  <a:lnTo>
                    <a:pt x="2830038" y="954535"/>
                  </a:lnTo>
                  <a:lnTo>
                    <a:pt x="2795323" y="980731"/>
                  </a:lnTo>
                  <a:lnTo>
                    <a:pt x="2757067" y="1001944"/>
                  </a:lnTo>
                  <a:lnTo>
                    <a:pt x="2715751" y="1017692"/>
                  </a:lnTo>
                  <a:lnTo>
                    <a:pt x="2671858" y="1027494"/>
                  </a:lnTo>
                  <a:lnTo>
                    <a:pt x="2625867" y="1030869"/>
                  </a:lnTo>
                  <a:lnTo>
                    <a:pt x="3274935" y="1030869"/>
                  </a:lnTo>
                  <a:lnTo>
                    <a:pt x="3293274" y="989417"/>
                  </a:lnTo>
                  <a:lnTo>
                    <a:pt x="3308849" y="947135"/>
                  </a:lnTo>
                  <a:lnTo>
                    <a:pt x="3321805" y="903656"/>
                  </a:lnTo>
                  <a:lnTo>
                    <a:pt x="3332048" y="859076"/>
                  </a:lnTo>
                  <a:lnTo>
                    <a:pt x="3339481" y="813489"/>
                  </a:lnTo>
                  <a:lnTo>
                    <a:pt x="3344011" y="766990"/>
                  </a:lnTo>
                  <a:lnTo>
                    <a:pt x="3345542" y="719674"/>
                  </a:lnTo>
                  <a:lnTo>
                    <a:pt x="3344011" y="672346"/>
                  </a:lnTo>
                  <a:lnTo>
                    <a:pt x="3339481" y="625837"/>
                  </a:lnTo>
                  <a:lnTo>
                    <a:pt x="3332048" y="580241"/>
                  </a:lnTo>
                  <a:lnTo>
                    <a:pt x="3321805" y="535654"/>
                  </a:lnTo>
                  <a:lnTo>
                    <a:pt x="3308849" y="492169"/>
                  </a:lnTo>
                  <a:lnTo>
                    <a:pt x="3293274" y="449883"/>
                  </a:lnTo>
                  <a:lnTo>
                    <a:pt x="3275174" y="408888"/>
                  </a:lnTo>
                  <a:lnTo>
                    <a:pt x="3274929" y="408416"/>
                  </a:lnTo>
                  <a:close/>
                </a:path>
                <a:path w="4824095" h="1439545">
                  <a:moveTo>
                    <a:pt x="1750543" y="38846"/>
                  </a:moveTo>
                  <a:lnTo>
                    <a:pt x="1361550" y="38846"/>
                  </a:lnTo>
                  <a:lnTo>
                    <a:pt x="1361550" y="1400397"/>
                  </a:lnTo>
                  <a:lnTo>
                    <a:pt x="1750543" y="1400397"/>
                  </a:lnTo>
                  <a:lnTo>
                    <a:pt x="1750543" y="38846"/>
                  </a:lnTo>
                  <a:close/>
                </a:path>
                <a:path w="4824095" h="1439545">
                  <a:moveTo>
                    <a:pt x="778060" y="427913"/>
                  </a:moveTo>
                  <a:lnTo>
                    <a:pt x="388993" y="427913"/>
                  </a:lnTo>
                  <a:lnTo>
                    <a:pt x="388993" y="1400397"/>
                  </a:lnTo>
                  <a:lnTo>
                    <a:pt x="778060" y="1400397"/>
                  </a:lnTo>
                  <a:lnTo>
                    <a:pt x="778060" y="427913"/>
                  </a:lnTo>
                  <a:close/>
                </a:path>
                <a:path w="4824095" h="1439545">
                  <a:moveTo>
                    <a:pt x="1167053" y="38815"/>
                  </a:moveTo>
                  <a:lnTo>
                    <a:pt x="0" y="38815"/>
                  </a:lnTo>
                  <a:lnTo>
                    <a:pt x="0" y="427913"/>
                  </a:lnTo>
                  <a:lnTo>
                    <a:pt x="1167053" y="427913"/>
                  </a:lnTo>
                  <a:lnTo>
                    <a:pt x="1167053" y="38815"/>
                  </a:lnTo>
                  <a:close/>
                </a:path>
                <a:path w="4824095" h="1439545">
                  <a:moveTo>
                    <a:pt x="3851223" y="38878"/>
                  </a:moveTo>
                  <a:lnTo>
                    <a:pt x="3501160" y="38878"/>
                  </a:lnTo>
                  <a:lnTo>
                    <a:pt x="3501160" y="1400397"/>
                  </a:lnTo>
                  <a:lnTo>
                    <a:pt x="3890185" y="1400397"/>
                  </a:lnTo>
                  <a:lnTo>
                    <a:pt x="3890185" y="680754"/>
                  </a:lnTo>
                  <a:lnTo>
                    <a:pt x="4386133" y="680754"/>
                  </a:lnTo>
                  <a:lnTo>
                    <a:pt x="3851223" y="38878"/>
                  </a:lnTo>
                  <a:close/>
                </a:path>
                <a:path w="4824095" h="1439545">
                  <a:moveTo>
                    <a:pt x="4386133" y="680754"/>
                  </a:moveTo>
                  <a:lnTo>
                    <a:pt x="3890185" y="680754"/>
                  </a:lnTo>
                  <a:lnTo>
                    <a:pt x="4473675" y="1400397"/>
                  </a:lnTo>
                  <a:lnTo>
                    <a:pt x="4823779" y="1400397"/>
                  </a:lnTo>
                  <a:lnTo>
                    <a:pt x="4823779" y="739097"/>
                  </a:lnTo>
                  <a:lnTo>
                    <a:pt x="4434755" y="739097"/>
                  </a:lnTo>
                  <a:lnTo>
                    <a:pt x="4386133" y="680754"/>
                  </a:lnTo>
                  <a:close/>
                </a:path>
                <a:path w="4824095" h="1439545">
                  <a:moveTo>
                    <a:pt x="4823779" y="38878"/>
                  </a:moveTo>
                  <a:lnTo>
                    <a:pt x="4434755" y="38878"/>
                  </a:lnTo>
                  <a:lnTo>
                    <a:pt x="4434755" y="739097"/>
                  </a:lnTo>
                  <a:lnTo>
                    <a:pt x="4823779" y="739097"/>
                  </a:lnTo>
                  <a:lnTo>
                    <a:pt x="4823779" y="388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232424" y="4629208"/>
              <a:ext cx="622935" cy="622935"/>
            </a:xfrm>
            <a:custGeom>
              <a:avLst/>
              <a:gdLst/>
              <a:ahLst/>
              <a:cxnLst/>
              <a:rect l="l" t="t" r="r" b="b"/>
              <a:pathLst>
                <a:path w="622934" h="622935">
                  <a:moveTo>
                    <a:pt x="311226" y="0"/>
                  </a:moveTo>
                  <a:lnTo>
                    <a:pt x="265241" y="3375"/>
                  </a:lnTo>
                  <a:lnTo>
                    <a:pt x="221349" y="13180"/>
                  </a:lnTo>
                  <a:lnTo>
                    <a:pt x="180032" y="28932"/>
                  </a:lnTo>
                  <a:lnTo>
                    <a:pt x="141772" y="50149"/>
                  </a:lnTo>
                  <a:lnTo>
                    <a:pt x="107049" y="76351"/>
                  </a:lnTo>
                  <a:lnTo>
                    <a:pt x="76347" y="107054"/>
                  </a:lnTo>
                  <a:lnTo>
                    <a:pt x="50147" y="141776"/>
                  </a:lnTo>
                  <a:lnTo>
                    <a:pt x="28930" y="180037"/>
                  </a:lnTo>
                  <a:lnTo>
                    <a:pt x="13179" y="221353"/>
                  </a:lnTo>
                  <a:lnTo>
                    <a:pt x="3375" y="265243"/>
                  </a:lnTo>
                  <a:lnTo>
                    <a:pt x="0" y="311226"/>
                  </a:lnTo>
                  <a:lnTo>
                    <a:pt x="3421" y="357539"/>
                  </a:lnTo>
                  <a:lnTo>
                    <a:pt x="13356" y="401720"/>
                  </a:lnTo>
                  <a:lnTo>
                    <a:pt x="29315" y="443277"/>
                  </a:lnTo>
                  <a:lnTo>
                    <a:pt x="50805" y="481719"/>
                  </a:lnTo>
                  <a:lnTo>
                    <a:pt x="77335" y="516557"/>
                  </a:lnTo>
                  <a:lnTo>
                    <a:pt x="108412" y="547299"/>
                  </a:lnTo>
                  <a:lnTo>
                    <a:pt x="143546" y="573455"/>
                  </a:lnTo>
                  <a:lnTo>
                    <a:pt x="182245" y="594534"/>
                  </a:lnTo>
                  <a:lnTo>
                    <a:pt x="224016" y="610046"/>
                  </a:lnTo>
                  <a:lnTo>
                    <a:pt x="268368" y="619499"/>
                  </a:lnTo>
                  <a:lnTo>
                    <a:pt x="311226" y="622410"/>
                  </a:lnTo>
                  <a:lnTo>
                    <a:pt x="357217" y="619037"/>
                  </a:lnTo>
                  <a:lnTo>
                    <a:pt x="401114" y="609240"/>
                  </a:lnTo>
                  <a:lnTo>
                    <a:pt x="442433" y="593499"/>
                  </a:lnTo>
                  <a:lnTo>
                    <a:pt x="480694" y="572294"/>
                  </a:lnTo>
                  <a:lnTo>
                    <a:pt x="515415" y="546105"/>
                  </a:lnTo>
                  <a:lnTo>
                    <a:pt x="546115" y="515414"/>
                  </a:lnTo>
                  <a:lnTo>
                    <a:pt x="572312" y="480699"/>
                  </a:lnTo>
                  <a:lnTo>
                    <a:pt x="593526" y="442443"/>
                  </a:lnTo>
                  <a:lnTo>
                    <a:pt x="609275" y="401125"/>
                  </a:lnTo>
                  <a:lnTo>
                    <a:pt x="619077" y="357226"/>
                  </a:lnTo>
                  <a:lnTo>
                    <a:pt x="622452" y="311226"/>
                  </a:lnTo>
                  <a:lnTo>
                    <a:pt x="619032" y="264929"/>
                  </a:lnTo>
                  <a:lnTo>
                    <a:pt x="609099" y="220756"/>
                  </a:lnTo>
                  <a:lnTo>
                    <a:pt x="593144" y="179199"/>
                  </a:lnTo>
                  <a:lnTo>
                    <a:pt x="571658" y="140752"/>
                  </a:lnTo>
                  <a:lnTo>
                    <a:pt x="545132" y="105906"/>
                  </a:lnTo>
                  <a:lnTo>
                    <a:pt x="514057" y="75155"/>
                  </a:lnTo>
                  <a:lnTo>
                    <a:pt x="478924" y="48991"/>
                  </a:lnTo>
                  <a:lnTo>
                    <a:pt x="440223" y="27908"/>
                  </a:lnTo>
                  <a:lnTo>
                    <a:pt x="398446" y="12397"/>
                  </a:lnTo>
                  <a:lnTo>
                    <a:pt x="354083" y="2952"/>
                  </a:lnTo>
                  <a:lnTo>
                    <a:pt x="311226" y="0"/>
                  </a:lnTo>
                  <a:close/>
                </a:path>
              </a:pathLst>
            </a:custGeom>
            <a:solidFill>
              <a:srgbClr val="12C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018274" y="6329793"/>
            <a:ext cx="9582150" cy="12319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49580" marR="5080" indent="-437515">
              <a:lnSpc>
                <a:spcPct val="100000"/>
              </a:lnSpc>
              <a:spcBef>
                <a:spcPts val="105"/>
              </a:spcBef>
            </a:pPr>
            <a:r>
              <a:rPr sz="3950" spc="-10" dirty="0">
                <a:solidFill>
                  <a:srgbClr val="FFFFFF"/>
                </a:solidFill>
              </a:rPr>
              <a:t>СИСТЕМЫ </a:t>
            </a:r>
            <a:r>
              <a:rPr sz="3950" dirty="0">
                <a:solidFill>
                  <a:srgbClr val="FFFFFF"/>
                </a:solidFill>
              </a:rPr>
              <a:t>ВЕНТИЛЯЦИИ, </a:t>
            </a:r>
            <a:r>
              <a:rPr sz="3950" spc="-15" dirty="0">
                <a:solidFill>
                  <a:srgbClr val="FFFFFF"/>
                </a:solidFill>
              </a:rPr>
              <a:t>ОЧИСТКИ </a:t>
            </a:r>
            <a:r>
              <a:rPr sz="3950" spc="-1005" dirty="0">
                <a:solidFill>
                  <a:srgbClr val="FFFFFF"/>
                </a:solidFill>
              </a:rPr>
              <a:t> </a:t>
            </a:r>
            <a:r>
              <a:rPr sz="3950" spc="5" dirty="0">
                <a:solidFill>
                  <a:srgbClr val="FFFFFF"/>
                </a:solidFill>
              </a:rPr>
              <a:t>И</a:t>
            </a:r>
            <a:r>
              <a:rPr sz="3950" spc="-20" dirty="0">
                <a:solidFill>
                  <a:srgbClr val="FFFFFF"/>
                </a:solidFill>
              </a:rPr>
              <a:t> ОБЕЗЗАРАЖИВАНИЯ</a:t>
            </a:r>
            <a:r>
              <a:rPr sz="3950" spc="-10" dirty="0">
                <a:solidFill>
                  <a:srgbClr val="FFFFFF"/>
                </a:solidFill>
              </a:rPr>
              <a:t> </a:t>
            </a:r>
            <a:r>
              <a:rPr sz="3950" spc="-15" dirty="0">
                <a:solidFill>
                  <a:srgbClr val="FFFFFF"/>
                </a:solidFill>
              </a:rPr>
              <a:t>ВОЗДУХА</a:t>
            </a:r>
            <a:endParaRPr sz="3950"/>
          </a:p>
        </p:txBody>
      </p:sp>
      <p:sp>
        <p:nvSpPr>
          <p:cNvPr id="7" name="object 7"/>
          <p:cNvSpPr txBox="1"/>
          <p:nvPr/>
        </p:nvSpPr>
        <p:spPr>
          <a:xfrm>
            <a:off x="8683676" y="9952720"/>
            <a:ext cx="2379980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10" dirty="0">
                <a:solidFill>
                  <a:srgbClr val="12C3F3"/>
                </a:solidFill>
                <a:latin typeface="SF Pro Text"/>
                <a:cs typeface="SF Pro Text"/>
              </a:rPr>
              <a:t>since</a:t>
            </a:r>
            <a:r>
              <a:rPr sz="3300" b="1" spc="-60" dirty="0">
                <a:solidFill>
                  <a:srgbClr val="12C3F3"/>
                </a:solidFill>
                <a:latin typeface="SF Pro Text"/>
                <a:cs typeface="SF Pro Text"/>
              </a:rPr>
              <a:t> </a:t>
            </a:r>
            <a:r>
              <a:rPr sz="3300" b="1" spc="-5" dirty="0">
                <a:solidFill>
                  <a:srgbClr val="12C3F3"/>
                </a:solidFill>
                <a:latin typeface="SF Pro Text"/>
                <a:cs typeface="SF Pro Text"/>
              </a:rPr>
              <a:t>2006</a:t>
            </a:r>
            <a:endParaRPr sz="3300">
              <a:latin typeface="SF Pro Text"/>
              <a:cs typeface="SF Pro Tex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03786" y="0"/>
            <a:ext cx="6897010" cy="1130855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507827" y="10187313"/>
            <a:ext cx="1256665" cy="323215"/>
            <a:chOff x="1507827" y="10187313"/>
            <a:chExt cx="1256665" cy="323215"/>
          </a:xfrm>
        </p:grpSpPr>
        <p:sp>
          <p:nvSpPr>
            <p:cNvPr id="4" name="object 4"/>
            <p:cNvSpPr/>
            <p:nvPr/>
          </p:nvSpPr>
          <p:spPr>
            <a:xfrm>
              <a:off x="1507827" y="10187313"/>
              <a:ext cx="1081405" cy="323215"/>
            </a:xfrm>
            <a:custGeom>
              <a:avLst/>
              <a:gdLst/>
              <a:ahLst/>
              <a:cxnLst/>
              <a:rect l="l" t="t" r="r" b="b"/>
              <a:pathLst>
                <a:path w="1081405" h="323215">
                  <a:moveTo>
                    <a:pt x="588589" y="0"/>
                  </a:moveTo>
                  <a:lnTo>
                    <a:pt x="545699" y="5761"/>
                  </a:lnTo>
                  <a:lnTo>
                    <a:pt x="507161" y="22020"/>
                  </a:lnTo>
                  <a:lnTo>
                    <a:pt x="474511" y="47242"/>
                  </a:lnTo>
                  <a:lnTo>
                    <a:pt x="449287" y="79888"/>
                  </a:lnTo>
                  <a:lnTo>
                    <a:pt x="433026" y="118425"/>
                  </a:lnTo>
                  <a:lnTo>
                    <a:pt x="427264" y="161314"/>
                  </a:lnTo>
                  <a:lnTo>
                    <a:pt x="433026" y="204196"/>
                  </a:lnTo>
                  <a:lnTo>
                    <a:pt x="449287" y="242730"/>
                  </a:lnTo>
                  <a:lnTo>
                    <a:pt x="474511" y="275379"/>
                  </a:lnTo>
                  <a:lnTo>
                    <a:pt x="507161" y="300603"/>
                  </a:lnTo>
                  <a:lnTo>
                    <a:pt x="545699" y="316866"/>
                  </a:lnTo>
                  <a:lnTo>
                    <a:pt x="588589" y="322628"/>
                  </a:lnTo>
                  <a:lnTo>
                    <a:pt x="631471" y="316866"/>
                  </a:lnTo>
                  <a:lnTo>
                    <a:pt x="670005" y="300603"/>
                  </a:lnTo>
                  <a:lnTo>
                    <a:pt x="702653" y="275379"/>
                  </a:lnTo>
                  <a:lnTo>
                    <a:pt x="727878" y="242730"/>
                  </a:lnTo>
                  <a:lnTo>
                    <a:pt x="732803" y="231061"/>
                  </a:lnTo>
                  <a:lnTo>
                    <a:pt x="588589" y="231061"/>
                  </a:lnTo>
                  <a:lnTo>
                    <a:pt x="561432" y="225580"/>
                  </a:lnTo>
                  <a:lnTo>
                    <a:pt x="539255" y="210633"/>
                  </a:lnTo>
                  <a:lnTo>
                    <a:pt x="524304" y="188463"/>
                  </a:lnTo>
                  <a:lnTo>
                    <a:pt x="518821" y="161314"/>
                  </a:lnTo>
                  <a:lnTo>
                    <a:pt x="524304" y="134161"/>
                  </a:lnTo>
                  <a:lnTo>
                    <a:pt x="539255" y="111984"/>
                  </a:lnTo>
                  <a:lnTo>
                    <a:pt x="561432" y="97030"/>
                  </a:lnTo>
                  <a:lnTo>
                    <a:pt x="588589" y="91546"/>
                  </a:lnTo>
                  <a:lnTo>
                    <a:pt x="732798" y="91546"/>
                  </a:lnTo>
                  <a:lnTo>
                    <a:pt x="727878" y="79888"/>
                  </a:lnTo>
                  <a:lnTo>
                    <a:pt x="702653" y="47242"/>
                  </a:lnTo>
                  <a:lnTo>
                    <a:pt x="670005" y="22020"/>
                  </a:lnTo>
                  <a:lnTo>
                    <a:pt x="631471" y="5761"/>
                  </a:lnTo>
                  <a:lnTo>
                    <a:pt x="588589" y="0"/>
                  </a:lnTo>
                  <a:close/>
                </a:path>
                <a:path w="1081405" h="323215">
                  <a:moveTo>
                    <a:pt x="732798" y="91546"/>
                  </a:moveTo>
                  <a:lnTo>
                    <a:pt x="588589" y="91546"/>
                  </a:lnTo>
                  <a:lnTo>
                    <a:pt x="615744" y="97030"/>
                  </a:lnTo>
                  <a:lnTo>
                    <a:pt x="637917" y="111984"/>
                  </a:lnTo>
                  <a:lnTo>
                    <a:pt x="652865" y="134161"/>
                  </a:lnTo>
                  <a:lnTo>
                    <a:pt x="658346" y="161314"/>
                  </a:lnTo>
                  <a:lnTo>
                    <a:pt x="652865" y="188463"/>
                  </a:lnTo>
                  <a:lnTo>
                    <a:pt x="637917" y="210633"/>
                  </a:lnTo>
                  <a:lnTo>
                    <a:pt x="615744" y="225580"/>
                  </a:lnTo>
                  <a:lnTo>
                    <a:pt x="588589" y="231061"/>
                  </a:lnTo>
                  <a:lnTo>
                    <a:pt x="732803" y="231061"/>
                  </a:lnTo>
                  <a:lnTo>
                    <a:pt x="744141" y="204196"/>
                  </a:lnTo>
                  <a:lnTo>
                    <a:pt x="749903" y="161314"/>
                  </a:lnTo>
                  <a:lnTo>
                    <a:pt x="744141" y="118425"/>
                  </a:lnTo>
                  <a:lnTo>
                    <a:pt x="732798" y="91546"/>
                  </a:lnTo>
                  <a:close/>
                </a:path>
                <a:path w="1081405" h="323215">
                  <a:moveTo>
                    <a:pt x="392385" y="8722"/>
                  </a:moveTo>
                  <a:lnTo>
                    <a:pt x="305194" y="8722"/>
                  </a:lnTo>
                  <a:lnTo>
                    <a:pt x="305194" y="313906"/>
                  </a:lnTo>
                  <a:lnTo>
                    <a:pt x="392385" y="313906"/>
                  </a:lnTo>
                  <a:lnTo>
                    <a:pt x="392385" y="8722"/>
                  </a:lnTo>
                  <a:close/>
                </a:path>
                <a:path w="1081405" h="323215">
                  <a:moveTo>
                    <a:pt x="174403" y="95913"/>
                  </a:moveTo>
                  <a:lnTo>
                    <a:pt x="87191" y="95913"/>
                  </a:lnTo>
                  <a:lnTo>
                    <a:pt x="87191" y="313906"/>
                  </a:lnTo>
                  <a:lnTo>
                    <a:pt x="174403" y="313906"/>
                  </a:lnTo>
                  <a:lnTo>
                    <a:pt x="174403" y="95913"/>
                  </a:lnTo>
                  <a:close/>
                </a:path>
                <a:path w="1081405" h="323215">
                  <a:moveTo>
                    <a:pt x="261594" y="8701"/>
                  </a:moveTo>
                  <a:lnTo>
                    <a:pt x="0" y="8701"/>
                  </a:lnTo>
                  <a:lnTo>
                    <a:pt x="0" y="95913"/>
                  </a:lnTo>
                  <a:lnTo>
                    <a:pt x="261594" y="95913"/>
                  </a:lnTo>
                  <a:lnTo>
                    <a:pt x="261594" y="8701"/>
                  </a:lnTo>
                  <a:close/>
                </a:path>
                <a:path w="1081405" h="323215">
                  <a:moveTo>
                    <a:pt x="863251" y="8711"/>
                  </a:moveTo>
                  <a:lnTo>
                    <a:pt x="784782" y="8711"/>
                  </a:lnTo>
                  <a:lnTo>
                    <a:pt x="784782" y="313906"/>
                  </a:lnTo>
                  <a:lnTo>
                    <a:pt x="871983" y="313906"/>
                  </a:lnTo>
                  <a:lnTo>
                    <a:pt x="871983" y="152592"/>
                  </a:lnTo>
                  <a:lnTo>
                    <a:pt x="983154" y="152592"/>
                  </a:lnTo>
                  <a:lnTo>
                    <a:pt x="863251" y="8711"/>
                  </a:lnTo>
                  <a:close/>
                </a:path>
                <a:path w="1081405" h="323215">
                  <a:moveTo>
                    <a:pt x="983154" y="152592"/>
                  </a:moveTo>
                  <a:lnTo>
                    <a:pt x="871983" y="152592"/>
                  </a:lnTo>
                  <a:lnTo>
                    <a:pt x="1002775" y="313906"/>
                  </a:lnTo>
                  <a:lnTo>
                    <a:pt x="1081255" y="313906"/>
                  </a:lnTo>
                  <a:lnTo>
                    <a:pt x="1081255" y="165670"/>
                  </a:lnTo>
                  <a:lnTo>
                    <a:pt x="994053" y="165670"/>
                  </a:lnTo>
                  <a:lnTo>
                    <a:pt x="983154" y="152592"/>
                  </a:lnTo>
                  <a:close/>
                </a:path>
                <a:path w="1081405" h="323215">
                  <a:moveTo>
                    <a:pt x="1081255" y="8711"/>
                  </a:moveTo>
                  <a:lnTo>
                    <a:pt x="994053" y="8711"/>
                  </a:lnTo>
                  <a:lnTo>
                    <a:pt x="994053" y="165670"/>
                  </a:lnTo>
                  <a:lnTo>
                    <a:pt x="1081255" y="165670"/>
                  </a:lnTo>
                  <a:lnTo>
                    <a:pt x="1081255" y="8711"/>
                  </a:lnTo>
                  <a:close/>
                </a:path>
              </a:pathLst>
            </a:custGeom>
            <a:solidFill>
              <a:srgbClr val="3942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24818" y="10355913"/>
              <a:ext cx="139514" cy="139503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95128" y="1465136"/>
            <a:ext cx="10942955" cy="1459865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 marR="5080">
              <a:lnSpc>
                <a:spcPts val="5360"/>
              </a:lnSpc>
              <a:spcBef>
                <a:spcPts val="755"/>
              </a:spcBef>
            </a:pPr>
            <a:r>
              <a:rPr spc="-380" dirty="0">
                <a:solidFill>
                  <a:srgbClr val="000000"/>
                </a:solidFill>
              </a:rPr>
              <a:t>Си</a:t>
            </a:r>
            <a:r>
              <a:rPr spc="-475" dirty="0">
                <a:solidFill>
                  <a:srgbClr val="000000"/>
                </a:solidFill>
              </a:rPr>
              <a:t>с</a:t>
            </a:r>
            <a:r>
              <a:rPr spc="-450" dirty="0">
                <a:solidFill>
                  <a:srgbClr val="000000"/>
                </a:solidFill>
              </a:rPr>
              <a:t>т</a:t>
            </a:r>
            <a:r>
              <a:rPr spc="-375" dirty="0">
                <a:solidFill>
                  <a:srgbClr val="000000"/>
                </a:solidFill>
              </a:rPr>
              <a:t>ем</a:t>
            </a:r>
            <a:r>
              <a:rPr spc="-5" dirty="0">
                <a:solidFill>
                  <a:srgbClr val="000000"/>
                </a:solidFill>
              </a:rPr>
              <a:t>ы</a:t>
            </a:r>
            <a:r>
              <a:rPr spc="-745" dirty="0">
                <a:solidFill>
                  <a:srgbClr val="000000"/>
                </a:solidFill>
              </a:rPr>
              <a:t> </a:t>
            </a:r>
            <a:r>
              <a:rPr spc="-405" dirty="0">
                <a:solidFill>
                  <a:srgbClr val="000000"/>
                </a:solidFill>
              </a:rPr>
              <a:t>о</a:t>
            </a:r>
            <a:r>
              <a:rPr spc="-380" dirty="0">
                <a:solidFill>
                  <a:srgbClr val="000000"/>
                </a:solidFill>
              </a:rPr>
              <a:t>чи</a:t>
            </a:r>
            <a:r>
              <a:rPr spc="-475" dirty="0">
                <a:solidFill>
                  <a:srgbClr val="000000"/>
                </a:solidFill>
              </a:rPr>
              <a:t>с</a:t>
            </a:r>
            <a:r>
              <a:rPr spc="-375" dirty="0">
                <a:solidFill>
                  <a:srgbClr val="000000"/>
                </a:solidFill>
              </a:rPr>
              <a:t>тк</a:t>
            </a:r>
            <a:r>
              <a:rPr spc="-5" dirty="0">
                <a:solidFill>
                  <a:srgbClr val="000000"/>
                </a:solidFill>
              </a:rPr>
              <a:t>и</a:t>
            </a:r>
            <a:r>
              <a:rPr spc="-740" dirty="0">
                <a:solidFill>
                  <a:srgbClr val="000000"/>
                </a:solidFill>
              </a:rPr>
              <a:t> </a:t>
            </a:r>
            <a:r>
              <a:rPr spc="-375" dirty="0">
                <a:solidFill>
                  <a:srgbClr val="000000"/>
                </a:solidFill>
              </a:rPr>
              <a:t>вы</a:t>
            </a:r>
            <a:r>
              <a:rPr spc="-390" dirty="0">
                <a:solidFill>
                  <a:srgbClr val="000000"/>
                </a:solidFill>
              </a:rPr>
              <a:t>т</a:t>
            </a:r>
            <a:r>
              <a:rPr spc="-380" dirty="0">
                <a:solidFill>
                  <a:srgbClr val="000000"/>
                </a:solidFill>
              </a:rPr>
              <a:t>яжно</a:t>
            </a:r>
            <a:r>
              <a:rPr spc="-465" dirty="0">
                <a:solidFill>
                  <a:srgbClr val="000000"/>
                </a:solidFill>
              </a:rPr>
              <a:t>г</a:t>
            </a:r>
            <a:r>
              <a:rPr spc="-5" dirty="0">
                <a:solidFill>
                  <a:srgbClr val="000000"/>
                </a:solidFill>
              </a:rPr>
              <a:t>о</a:t>
            </a:r>
            <a:r>
              <a:rPr spc="-750" dirty="0">
                <a:solidFill>
                  <a:srgbClr val="000000"/>
                </a:solidFill>
              </a:rPr>
              <a:t> </a:t>
            </a:r>
            <a:r>
              <a:rPr spc="-415" dirty="0">
                <a:solidFill>
                  <a:srgbClr val="000000"/>
                </a:solidFill>
              </a:rPr>
              <a:t>в</a:t>
            </a:r>
            <a:r>
              <a:rPr spc="-425" dirty="0">
                <a:solidFill>
                  <a:srgbClr val="000000"/>
                </a:solidFill>
              </a:rPr>
              <a:t>о</a:t>
            </a:r>
            <a:r>
              <a:rPr spc="-405" dirty="0">
                <a:solidFill>
                  <a:srgbClr val="000000"/>
                </a:solidFill>
              </a:rPr>
              <a:t>з</a:t>
            </a:r>
            <a:r>
              <a:rPr spc="-390" dirty="0">
                <a:solidFill>
                  <a:srgbClr val="000000"/>
                </a:solidFill>
              </a:rPr>
              <a:t>д</a:t>
            </a:r>
            <a:r>
              <a:rPr spc="-380" dirty="0">
                <a:solidFill>
                  <a:srgbClr val="000000"/>
                </a:solidFill>
              </a:rPr>
              <a:t>у</a:t>
            </a:r>
            <a:r>
              <a:rPr spc="-425" dirty="0">
                <a:solidFill>
                  <a:srgbClr val="000000"/>
                </a:solidFill>
              </a:rPr>
              <a:t>х</a:t>
            </a:r>
            <a:r>
              <a:rPr spc="-5" dirty="0">
                <a:solidFill>
                  <a:srgbClr val="000000"/>
                </a:solidFill>
              </a:rPr>
              <a:t>а  и</a:t>
            </a:r>
            <a:r>
              <a:rPr spc="-745" dirty="0">
                <a:solidFill>
                  <a:srgbClr val="000000"/>
                </a:solidFill>
              </a:rPr>
              <a:t> </a:t>
            </a:r>
            <a:r>
              <a:rPr spc="-425" dirty="0">
                <a:solidFill>
                  <a:srgbClr val="000000"/>
                </a:solidFill>
              </a:rPr>
              <a:t>у</a:t>
            </a:r>
            <a:r>
              <a:rPr spc="-380" dirty="0">
                <a:solidFill>
                  <a:srgbClr val="000000"/>
                </a:solidFill>
              </a:rPr>
              <a:t>далени</a:t>
            </a:r>
            <a:r>
              <a:rPr spc="-5" dirty="0">
                <a:solidFill>
                  <a:srgbClr val="000000"/>
                </a:solidFill>
              </a:rPr>
              <a:t>я</a:t>
            </a:r>
            <a:r>
              <a:rPr spc="-745" dirty="0">
                <a:solidFill>
                  <a:srgbClr val="000000"/>
                </a:solidFill>
              </a:rPr>
              <a:t> </a:t>
            </a:r>
            <a:r>
              <a:rPr spc="-390" dirty="0">
                <a:solidFill>
                  <a:srgbClr val="000000"/>
                </a:solidFill>
              </a:rPr>
              <a:t>з</a:t>
            </a:r>
            <a:r>
              <a:rPr spc="-375" dirty="0">
                <a:solidFill>
                  <a:srgbClr val="000000"/>
                </a:solidFill>
              </a:rPr>
              <a:t>апа</a:t>
            </a:r>
            <a:r>
              <a:rPr spc="-484" dirty="0">
                <a:solidFill>
                  <a:srgbClr val="000000"/>
                </a:solidFill>
              </a:rPr>
              <a:t>х</a:t>
            </a:r>
            <a:r>
              <a:rPr spc="-380" dirty="0">
                <a:solidFill>
                  <a:srgbClr val="000000"/>
                </a:solidFill>
              </a:rPr>
              <a:t>о</a:t>
            </a:r>
            <a:r>
              <a:rPr spc="-5" dirty="0">
                <a:solidFill>
                  <a:srgbClr val="000000"/>
                </a:solidFill>
              </a:rPr>
              <a:t>в</a:t>
            </a:r>
            <a:r>
              <a:rPr spc="-750" dirty="0">
                <a:solidFill>
                  <a:srgbClr val="000000"/>
                </a:solidFill>
              </a:rPr>
              <a:t> </a:t>
            </a:r>
            <a:r>
              <a:rPr spc="-355" dirty="0">
                <a:solidFill>
                  <a:srgbClr val="000000"/>
                </a:solidFill>
              </a:rPr>
              <a:t>д</a:t>
            </a:r>
            <a:r>
              <a:rPr spc="-375" dirty="0">
                <a:solidFill>
                  <a:srgbClr val="000000"/>
                </a:solidFill>
              </a:rPr>
              <a:t>л</a:t>
            </a:r>
            <a:r>
              <a:rPr spc="-5" dirty="0">
                <a:solidFill>
                  <a:srgbClr val="000000"/>
                </a:solidFill>
              </a:rPr>
              <a:t>я</a:t>
            </a:r>
            <a:r>
              <a:rPr spc="-740" dirty="0">
                <a:solidFill>
                  <a:srgbClr val="000000"/>
                </a:solidFill>
              </a:rPr>
              <a:t> </a:t>
            </a:r>
            <a:r>
              <a:rPr spc="-380" dirty="0">
                <a:solidFill>
                  <a:srgbClr val="000000"/>
                </a:solidFill>
              </a:rPr>
              <a:t>Ho</a:t>
            </a:r>
            <a:r>
              <a:rPr spc="-459" dirty="0">
                <a:solidFill>
                  <a:srgbClr val="000000"/>
                </a:solidFill>
              </a:rPr>
              <a:t>R</a:t>
            </a:r>
            <a:r>
              <a:rPr spc="-380" dirty="0">
                <a:solidFill>
                  <a:srgbClr val="000000"/>
                </a:solidFill>
              </a:rPr>
              <a:t>eCa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1249344" y="4423446"/>
            <a:ext cx="11434445" cy="4426585"/>
            <a:chOff x="1249344" y="4423446"/>
            <a:chExt cx="11434445" cy="442658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344" y="4423446"/>
              <a:ext cx="11434190" cy="315689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913759" y="6131429"/>
              <a:ext cx="0" cy="2718435"/>
            </a:xfrm>
            <a:custGeom>
              <a:avLst/>
              <a:gdLst/>
              <a:ahLst/>
              <a:cxnLst/>
              <a:rect l="l" t="t" r="r" b="b"/>
              <a:pathLst>
                <a:path h="2718434">
                  <a:moveTo>
                    <a:pt x="0" y="0"/>
                  </a:moveTo>
                  <a:lnTo>
                    <a:pt x="0" y="2718241"/>
                  </a:lnTo>
                </a:path>
              </a:pathLst>
            </a:custGeom>
            <a:ln w="10470">
              <a:solidFill>
                <a:srgbClr val="0070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74391" y="6094022"/>
              <a:ext cx="78741" cy="78741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6120324" y="8225861"/>
            <a:ext cx="2702560" cy="67056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ts val="1695"/>
              </a:lnSpc>
              <a:spcBef>
                <a:spcPts val="135"/>
              </a:spcBef>
            </a:pPr>
            <a:r>
              <a:rPr sz="1450" b="1" spc="10" dirty="0">
                <a:solidFill>
                  <a:srgbClr val="0070BB"/>
                </a:solidFill>
                <a:latin typeface="SF Pro Text"/>
                <a:cs typeface="SF Pro Text"/>
              </a:rPr>
              <a:t>Очистка</a:t>
            </a:r>
            <a:r>
              <a:rPr sz="1450" b="1" spc="-30" dirty="0">
                <a:solidFill>
                  <a:srgbClr val="0070BB"/>
                </a:solidFill>
                <a:latin typeface="SF Pro Text"/>
                <a:cs typeface="SF Pro Text"/>
              </a:rPr>
              <a:t> </a:t>
            </a:r>
            <a:r>
              <a:rPr sz="1450" b="1" spc="10" dirty="0">
                <a:solidFill>
                  <a:srgbClr val="0070BB"/>
                </a:solidFill>
                <a:latin typeface="SF Pro Text"/>
                <a:cs typeface="SF Pro Text"/>
              </a:rPr>
              <a:t>воздуха</a:t>
            </a:r>
            <a:endParaRPr sz="1450">
              <a:latin typeface="SF Pro Text"/>
              <a:cs typeface="SF Pro Text"/>
            </a:endParaRPr>
          </a:p>
          <a:p>
            <a:pPr marL="12700" marR="5080">
              <a:lnSpc>
                <a:spcPts val="1650"/>
              </a:lnSpc>
              <a:spcBef>
                <a:spcPts val="80"/>
              </a:spcBef>
            </a:pPr>
            <a:r>
              <a:rPr sz="1450" b="1" spc="-5" dirty="0">
                <a:solidFill>
                  <a:srgbClr val="0070BB"/>
                </a:solidFill>
                <a:latin typeface="SF Pro Text"/>
                <a:cs typeface="SF Pro Text"/>
              </a:rPr>
              <a:t>от </a:t>
            </a:r>
            <a:r>
              <a:rPr sz="1450" b="1" spc="10" dirty="0">
                <a:solidFill>
                  <a:srgbClr val="0070BB"/>
                </a:solidFill>
                <a:latin typeface="SF Pro Text"/>
                <a:cs typeface="SF Pro Text"/>
              </a:rPr>
              <a:t>запахов </a:t>
            </a:r>
            <a:r>
              <a:rPr sz="1450" b="1" spc="20" dirty="0">
                <a:solidFill>
                  <a:srgbClr val="0070BB"/>
                </a:solidFill>
                <a:latin typeface="SF Pro Text"/>
                <a:cs typeface="SF Pro Text"/>
              </a:rPr>
              <a:t>и дыма в </a:t>
            </a:r>
            <a:r>
              <a:rPr sz="1450" b="1" spc="10" dirty="0">
                <a:solidFill>
                  <a:srgbClr val="0070BB"/>
                </a:solidFill>
                <a:latin typeface="SF Pro Text"/>
                <a:cs typeface="SF Pro Text"/>
              </a:rPr>
              <a:t>барах, </a:t>
            </a:r>
            <a:r>
              <a:rPr sz="1450" b="1" spc="-365" dirty="0">
                <a:solidFill>
                  <a:srgbClr val="0070BB"/>
                </a:solidFill>
                <a:latin typeface="SF Pro Text"/>
                <a:cs typeface="SF Pro Text"/>
              </a:rPr>
              <a:t> </a:t>
            </a:r>
            <a:r>
              <a:rPr sz="1450" b="1" spc="10" dirty="0">
                <a:solidFill>
                  <a:srgbClr val="0070BB"/>
                </a:solidFill>
                <a:latin typeface="SF Pro Text"/>
                <a:cs typeface="SF Pro Text"/>
              </a:rPr>
              <a:t>ресторанах</a:t>
            </a:r>
            <a:r>
              <a:rPr sz="1450" b="1" dirty="0">
                <a:solidFill>
                  <a:srgbClr val="0070BB"/>
                </a:solidFill>
                <a:latin typeface="SF Pro Text"/>
                <a:cs typeface="SF Pro Text"/>
              </a:rPr>
              <a:t> </a:t>
            </a:r>
            <a:r>
              <a:rPr sz="1450" b="1" spc="20" dirty="0">
                <a:solidFill>
                  <a:srgbClr val="0070BB"/>
                </a:solidFill>
                <a:latin typeface="SF Pro Text"/>
                <a:cs typeface="SF Pro Text"/>
              </a:rPr>
              <a:t>и</a:t>
            </a:r>
            <a:r>
              <a:rPr sz="1450" b="1" dirty="0">
                <a:solidFill>
                  <a:srgbClr val="0070BB"/>
                </a:solidFill>
                <a:latin typeface="SF Pro Text"/>
                <a:cs typeface="SF Pro Text"/>
              </a:rPr>
              <a:t> </a:t>
            </a:r>
            <a:r>
              <a:rPr sz="1450" b="1" spc="10" dirty="0">
                <a:solidFill>
                  <a:srgbClr val="0070BB"/>
                </a:solidFill>
                <a:latin typeface="SF Pro Text"/>
                <a:cs typeface="SF Pro Text"/>
              </a:rPr>
              <a:t>кафе</a:t>
            </a:r>
            <a:endParaRPr sz="1450">
              <a:latin typeface="SF Pro Text"/>
              <a:cs typeface="SF Pro Tex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4111947" y="2933083"/>
            <a:ext cx="4491990" cy="591820"/>
          </a:xfrm>
          <a:custGeom>
            <a:avLst/>
            <a:gdLst/>
            <a:ahLst/>
            <a:cxnLst/>
            <a:rect l="l" t="t" r="r" b="b"/>
            <a:pathLst>
              <a:path w="4491990" h="591820">
                <a:moveTo>
                  <a:pt x="4491367" y="0"/>
                </a:moveTo>
                <a:lnTo>
                  <a:pt x="0" y="0"/>
                </a:lnTo>
                <a:lnTo>
                  <a:pt x="0" y="227888"/>
                </a:lnTo>
                <a:lnTo>
                  <a:pt x="0" y="363766"/>
                </a:lnTo>
                <a:lnTo>
                  <a:pt x="0" y="591654"/>
                </a:lnTo>
                <a:lnTo>
                  <a:pt x="3683089" y="591654"/>
                </a:lnTo>
                <a:lnTo>
                  <a:pt x="3683089" y="363766"/>
                </a:lnTo>
                <a:lnTo>
                  <a:pt x="4491367" y="363766"/>
                </a:lnTo>
                <a:lnTo>
                  <a:pt x="4491367" y="0"/>
                </a:lnTo>
                <a:close/>
              </a:path>
            </a:pathLst>
          </a:custGeom>
          <a:solidFill>
            <a:srgbClr val="8DD6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111935" y="3631583"/>
            <a:ext cx="4676775" cy="633730"/>
          </a:xfrm>
          <a:custGeom>
            <a:avLst/>
            <a:gdLst/>
            <a:ahLst/>
            <a:cxnLst/>
            <a:rect l="l" t="t" r="r" b="b"/>
            <a:pathLst>
              <a:path w="4676775" h="633729">
                <a:moveTo>
                  <a:pt x="4676292" y="269773"/>
                </a:moveTo>
                <a:lnTo>
                  <a:pt x="3502063" y="269773"/>
                </a:lnTo>
                <a:lnTo>
                  <a:pt x="3502063" y="0"/>
                </a:lnTo>
                <a:lnTo>
                  <a:pt x="0" y="0"/>
                </a:lnTo>
                <a:lnTo>
                  <a:pt x="0" y="269773"/>
                </a:lnTo>
                <a:lnTo>
                  <a:pt x="0" y="363766"/>
                </a:lnTo>
                <a:lnTo>
                  <a:pt x="0" y="633539"/>
                </a:lnTo>
                <a:lnTo>
                  <a:pt x="4676292" y="633539"/>
                </a:lnTo>
                <a:lnTo>
                  <a:pt x="4676292" y="269773"/>
                </a:lnTo>
                <a:close/>
              </a:path>
            </a:pathLst>
          </a:custGeom>
          <a:solidFill>
            <a:srgbClr val="8DD6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4210055" y="1666036"/>
            <a:ext cx="3503929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10" dirty="0">
                <a:solidFill>
                  <a:srgbClr val="FFFFFF"/>
                </a:solidFill>
                <a:latin typeface="SF Pro Text"/>
                <a:cs typeface="SF Pro Text"/>
              </a:rPr>
              <a:t>Решения</a:t>
            </a:r>
            <a:r>
              <a:rPr sz="2450" b="1" spc="-2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450" b="1" spc="15" dirty="0">
                <a:solidFill>
                  <a:srgbClr val="FFFFFF"/>
                </a:solidFill>
                <a:latin typeface="SF Pro Text"/>
                <a:cs typeface="SF Pro Text"/>
              </a:rPr>
              <a:t>для</a:t>
            </a:r>
            <a:r>
              <a:rPr sz="2450" b="1" spc="-2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450" b="1" dirty="0">
                <a:solidFill>
                  <a:srgbClr val="FFFFFF"/>
                </a:solidFill>
                <a:latin typeface="SF Pro Text"/>
                <a:cs typeface="SF Pro Text"/>
              </a:rPr>
              <a:t>HoReCa</a:t>
            </a:r>
            <a:endParaRPr sz="2450">
              <a:latin typeface="SF Pro Text"/>
              <a:cs typeface="SF Pro Tex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8331656" y="10207640"/>
            <a:ext cx="381635" cy="37147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0"/>
              </a:spcBef>
            </a:pPr>
            <a:fld id="{81D60167-4931-47E6-BA6A-407CBD079E47}" type="slidenum">
              <a:rPr sz="1950" spc="15" dirty="0">
                <a:solidFill>
                  <a:srgbClr val="FFFFFF"/>
                </a:solidFill>
                <a:latin typeface="SF Pro Text"/>
                <a:cs typeface="SF Pro Text"/>
              </a:rPr>
              <a:t>10</a:t>
            </a:fld>
            <a:r>
              <a:rPr sz="1950" spc="-75" dirty="0">
                <a:solidFill>
                  <a:srgbClr val="FFFFFF"/>
                </a:solidFill>
                <a:latin typeface="SF Pro Text"/>
                <a:cs typeface="SF Pro Text"/>
              </a:rPr>
              <a:t>.</a:t>
            </a:r>
            <a:endParaRPr sz="1950">
              <a:latin typeface="SF Pro Text"/>
              <a:cs typeface="SF Pro Tex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964855" y="10273073"/>
            <a:ext cx="6863080" cy="28511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1450" b="1" spc="5" dirty="0">
                <a:solidFill>
                  <a:srgbClr val="394248"/>
                </a:solidFill>
                <a:latin typeface="SF Pro Text"/>
                <a:cs typeface="SF Pro Text"/>
              </a:rPr>
              <a:t>СИСТЕМЫ</a:t>
            </a:r>
            <a:r>
              <a:rPr sz="1450" b="1" spc="-20" dirty="0">
                <a:solidFill>
                  <a:srgbClr val="394248"/>
                </a:solidFill>
                <a:latin typeface="SF Pro Text"/>
                <a:cs typeface="SF Pro Text"/>
              </a:rPr>
              <a:t> </a:t>
            </a:r>
            <a:r>
              <a:rPr sz="1450" b="1" spc="5" dirty="0">
                <a:solidFill>
                  <a:srgbClr val="394248"/>
                </a:solidFill>
                <a:latin typeface="SF Pro Text"/>
                <a:cs typeface="SF Pro Text"/>
              </a:rPr>
              <a:t>ВЕНТИЛЯЦИИ,</a:t>
            </a:r>
            <a:r>
              <a:rPr sz="1450" b="1" spc="-20" dirty="0">
                <a:solidFill>
                  <a:srgbClr val="394248"/>
                </a:solidFill>
                <a:latin typeface="SF Pro Text"/>
                <a:cs typeface="SF Pro Text"/>
              </a:rPr>
              <a:t> </a:t>
            </a:r>
            <a:r>
              <a:rPr sz="1450" b="1" dirty="0">
                <a:solidFill>
                  <a:srgbClr val="394248"/>
                </a:solidFill>
                <a:latin typeface="SF Pro Text"/>
                <a:cs typeface="SF Pro Text"/>
              </a:rPr>
              <a:t>ОЧИСТКИ</a:t>
            </a:r>
            <a:r>
              <a:rPr sz="1450" b="1" spc="-20" dirty="0">
                <a:solidFill>
                  <a:srgbClr val="394248"/>
                </a:solidFill>
                <a:latin typeface="SF Pro Text"/>
                <a:cs typeface="SF Pro Text"/>
              </a:rPr>
              <a:t> </a:t>
            </a:r>
            <a:r>
              <a:rPr sz="1450" b="1" spc="25" dirty="0">
                <a:solidFill>
                  <a:srgbClr val="394248"/>
                </a:solidFill>
                <a:latin typeface="SF Pro Text"/>
                <a:cs typeface="SF Pro Text"/>
              </a:rPr>
              <a:t>И</a:t>
            </a:r>
            <a:r>
              <a:rPr sz="1450" b="1" spc="-20" dirty="0">
                <a:solidFill>
                  <a:srgbClr val="394248"/>
                </a:solidFill>
                <a:latin typeface="SF Pro Text"/>
                <a:cs typeface="SF Pro Text"/>
              </a:rPr>
              <a:t> </a:t>
            </a:r>
            <a:r>
              <a:rPr sz="1450" b="1" spc="-5" dirty="0">
                <a:solidFill>
                  <a:srgbClr val="394248"/>
                </a:solidFill>
                <a:latin typeface="SF Pro Text"/>
                <a:cs typeface="SF Pro Text"/>
              </a:rPr>
              <a:t>ОБЕЗЗАРАЖИВАНИЯ</a:t>
            </a:r>
            <a:r>
              <a:rPr sz="1450" b="1" spc="-15" dirty="0">
                <a:solidFill>
                  <a:srgbClr val="394248"/>
                </a:solidFill>
                <a:latin typeface="SF Pro Text"/>
                <a:cs typeface="SF Pro Text"/>
              </a:rPr>
              <a:t> </a:t>
            </a:r>
            <a:r>
              <a:rPr sz="1450" b="1" spc="5" dirty="0">
                <a:solidFill>
                  <a:srgbClr val="394248"/>
                </a:solidFill>
                <a:latin typeface="SF Pro Text"/>
                <a:cs typeface="SF Pro Text"/>
              </a:rPr>
              <a:t>ВОЗДУХА</a:t>
            </a:r>
            <a:endParaRPr sz="1450">
              <a:latin typeface="SF Pro Text"/>
              <a:cs typeface="SF Pro Tex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895928" y="2183297"/>
            <a:ext cx="131445" cy="3022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00" spc="5" dirty="0">
                <a:solidFill>
                  <a:srgbClr val="8DD6F3"/>
                </a:solidFill>
                <a:latin typeface="SF Pro Text"/>
                <a:cs typeface="SF Pro Text"/>
              </a:rPr>
              <a:t>•</a:t>
            </a:r>
            <a:endParaRPr sz="1800">
              <a:latin typeface="SF Pro Text"/>
              <a:cs typeface="SF Pro Tex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111947" y="2172666"/>
            <a:ext cx="3477260" cy="640080"/>
          </a:xfrm>
          <a:prstGeom prst="rect">
            <a:avLst/>
          </a:prstGeom>
          <a:solidFill>
            <a:srgbClr val="8DD6F3"/>
          </a:solidFill>
        </p:spPr>
        <p:txBody>
          <a:bodyPr vert="horz" wrap="square" lIns="0" tIns="22860" rIns="0" bIns="0" rtlCol="0">
            <a:spAutoFit/>
          </a:bodyPr>
          <a:lstStyle/>
          <a:p>
            <a:pPr marL="110489" indent="-13970">
              <a:lnSpc>
                <a:spcPct val="100800"/>
              </a:lnSpc>
              <a:spcBef>
                <a:spcPts val="180"/>
              </a:spcBef>
            </a:pPr>
            <a:r>
              <a:rPr sz="1800" b="1" spc="5" dirty="0">
                <a:solidFill>
                  <a:srgbClr val="245283"/>
                </a:solidFill>
                <a:latin typeface="SF Pro Text"/>
                <a:cs typeface="SF Pro Text"/>
              </a:rPr>
              <a:t>600+ </a:t>
            </a:r>
            <a:r>
              <a:rPr sz="1800" b="1" spc="-10" dirty="0">
                <a:solidFill>
                  <a:srgbClr val="245283"/>
                </a:solidFill>
                <a:latin typeface="SF Pro Text"/>
                <a:cs typeface="SF Pro Text"/>
              </a:rPr>
              <a:t>объектов </a:t>
            </a:r>
            <a:r>
              <a:rPr sz="1800" b="1" spc="-5" dirty="0">
                <a:solidFill>
                  <a:srgbClr val="245283"/>
                </a:solidFill>
                <a:latin typeface="SF Pro Text"/>
                <a:cs typeface="SF Pro Text"/>
              </a:rPr>
              <a:t>установило </a:t>
            </a:r>
            <a:r>
              <a:rPr sz="1800" b="1" spc="-430" dirty="0">
                <a:solidFill>
                  <a:srgbClr val="245283"/>
                </a:solidFill>
                <a:latin typeface="SF Pro Text"/>
                <a:cs typeface="SF Pro Text"/>
              </a:rPr>
              <a:t> </a:t>
            </a:r>
            <a:r>
              <a:rPr sz="1800" b="1" dirty="0">
                <a:solidFill>
                  <a:srgbClr val="245283"/>
                </a:solidFill>
                <a:latin typeface="SF Pro Text"/>
                <a:cs typeface="SF Pro Text"/>
              </a:rPr>
              <a:t>оборудование</a:t>
            </a:r>
            <a:r>
              <a:rPr sz="1800" b="1" spc="-5" dirty="0">
                <a:solidFill>
                  <a:srgbClr val="245283"/>
                </a:solidFill>
                <a:latin typeface="SF Pro Text"/>
                <a:cs typeface="SF Pro Text"/>
              </a:rPr>
              <a:t> </a:t>
            </a:r>
            <a:r>
              <a:rPr sz="1800" b="1" spc="-10" dirty="0">
                <a:solidFill>
                  <a:srgbClr val="245283"/>
                </a:solidFill>
                <a:latin typeface="SF Pro Text"/>
                <a:cs typeface="SF Pro Text"/>
              </a:rPr>
              <a:t>Тион</a:t>
            </a:r>
            <a:endParaRPr sz="1800">
              <a:latin typeface="SF Pro Text"/>
              <a:cs typeface="SF Pro Tex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895928" y="2893264"/>
            <a:ext cx="5046345" cy="39712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01625" marR="377825" indent="-301625">
              <a:lnSpc>
                <a:spcPct val="100800"/>
              </a:lnSpc>
              <a:spcBef>
                <a:spcPts val="95"/>
              </a:spcBef>
              <a:buClr>
                <a:srgbClr val="8DD6F3"/>
              </a:buClr>
              <a:buFont typeface="SF Pro Text"/>
              <a:buChar char="•"/>
              <a:tabLst>
                <a:tab pos="301625" algn="l"/>
                <a:tab pos="302260" algn="l"/>
              </a:tabLst>
            </a:pPr>
            <a:r>
              <a:rPr sz="1800" b="1" spc="5" dirty="0">
                <a:solidFill>
                  <a:srgbClr val="245283"/>
                </a:solidFill>
                <a:latin typeface="SF Pro Text"/>
                <a:cs typeface="SF Pro Text"/>
              </a:rPr>
              <a:t>2 000+ единиц </a:t>
            </a:r>
            <a:r>
              <a:rPr sz="1800" b="1" dirty="0">
                <a:solidFill>
                  <a:srgbClr val="245283"/>
                </a:solidFill>
                <a:latin typeface="SF Pro Text"/>
                <a:cs typeface="SF Pro Text"/>
              </a:rPr>
              <a:t>оборудования </a:t>
            </a:r>
            <a:r>
              <a:rPr sz="1800" b="1" spc="-10" dirty="0">
                <a:solidFill>
                  <a:srgbClr val="245283"/>
                </a:solidFill>
                <a:latin typeface="SF Pro Text"/>
                <a:cs typeface="SF Pro Text"/>
              </a:rPr>
              <a:t>Тион </a:t>
            </a:r>
            <a:r>
              <a:rPr sz="1800" b="1" spc="-430" dirty="0">
                <a:solidFill>
                  <a:srgbClr val="245283"/>
                </a:solidFill>
                <a:latin typeface="SF Pro Text"/>
                <a:cs typeface="SF Pro Text"/>
              </a:rPr>
              <a:t> </a:t>
            </a:r>
            <a:r>
              <a:rPr sz="1800" b="1" spc="-5" dirty="0">
                <a:solidFill>
                  <a:srgbClr val="245283"/>
                </a:solidFill>
                <a:latin typeface="SF Pro Text"/>
                <a:cs typeface="SF Pro Text"/>
              </a:rPr>
              <a:t>работает </a:t>
            </a:r>
            <a:r>
              <a:rPr sz="1800" b="1" spc="5" dirty="0">
                <a:solidFill>
                  <a:srgbClr val="245283"/>
                </a:solidFill>
                <a:latin typeface="SF Pro Text"/>
                <a:cs typeface="SF Pro Text"/>
              </a:rPr>
              <a:t>в</a:t>
            </a:r>
            <a:r>
              <a:rPr sz="1800" b="1" spc="-5" dirty="0">
                <a:solidFill>
                  <a:srgbClr val="245283"/>
                </a:solidFill>
                <a:latin typeface="SF Pro Text"/>
                <a:cs typeface="SF Pro Text"/>
              </a:rPr>
              <a:t> </a:t>
            </a:r>
            <a:r>
              <a:rPr sz="1800" b="1" dirty="0">
                <a:solidFill>
                  <a:srgbClr val="245283"/>
                </a:solidFill>
                <a:latin typeface="SF Pro Text"/>
                <a:cs typeface="SF Pro Text"/>
              </a:rPr>
              <a:t>сегменте HoReCa</a:t>
            </a:r>
            <a:endParaRPr sz="1800">
              <a:latin typeface="SF Pro Text"/>
              <a:cs typeface="SF Pro Text"/>
            </a:endParaRPr>
          </a:p>
          <a:p>
            <a:pPr marL="301625" marR="200660" indent="-301625">
              <a:lnSpc>
                <a:spcPct val="100800"/>
              </a:lnSpc>
              <a:spcBef>
                <a:spcPts val="1235"/>
              </a:spcBef>
              <a:buClr>
                <a:srgbClr val="8DD6F3"/>
              </a:buClr>
              <a:buFont typeface="SF Pro Text"/>
              <a:buChar char="•"/>
              <a:tabLst>
                <a:tab pos="301625" algn="l"/>
                <a:tab pos="302260" algn="l"/>
              </a:tabLst>
            </a:pPr>
            <a:r>
              <a:rPr sz="1800" b="1" dirty="0">
                <a:solidFill>
                  <a:srgbClr val="245283"/>
                </a:solidFill>
                <a:latin typeface="SF Pro Text"/>
                <a:cs typeface="SF Pro Text"/>
              </a:rPr>
              <a:t>Один </a:t>
            </a:r>
            <a:r>
              <a:rPr sz="1800" b="1" spc="5" dirty="0">
                <a:solidFill>
                  <a:srgbClr val="245283"/>
                </a:solidFill>
                <a:latin typeface="SF Pro Text"/>
                <a:cs typeface="SF Pro Text"/>
              </a:rPr>
              <a:t>из </a:t>
            </a:r>
            <a:r>
              <a:rPr sz="1800" b="1" dirty="0">
                <a:solidFill>
                  <a:srgbClr val="245283"/>
                </a:solidFill>
                <a:latin typeface="SF Pro Text"/>
                <a:cs typeface="SF Pro Text"/>
              </a:rPr>
              <a:t>лидеров рынка по </a:t>
            </a:r>
            <a:r>
              <a:rPr sz="1800" b="1" spc="5" dirty="0">
                <a:solidFill>
                  <a:srgbClr val="245283"/>
                </a:solidFill>
                <a:latin typeface="SF Pro Text"/>
                <a:cs typeface="SF Pro Text"/>
              </a:rPr>
              <a:t> </a:t>
            </a:r>
            <a:r>
              <a:rPr sz="1800" b="1" spc="-5" dirty="0">
                <a:solidFill>
                  <a:srgbClr val="245283"/>
                </a:solidFill>
                <a:latin typeface="SF Pro Text"/>
                <a:cs typeface="SF Pro Text"/>
              </a:rPr>
              <a:t>производству</a:t>
            </a:r>
            <a:r>
              <a:rPr sz="1800" b="1" spc="-15" dirty="0">
                <a:solidFill>
                  <a:srgbClr val="245283"/>
                </a:solidFill>
                <a:latin typeface="SF Pro Text"/>
                <a:cs typeface="SF Pro Text"/>
              </a:rPr>
              <a:t> </a:t>
            </a:r>
            <a:r>
              <a:rPr sz="1800" b="1" dirty="0">
                <a:solidFill>
                  <a:srgbClr val="245283"/>
                </a:solidFill>
                <a:latin typeface="SF Pro Text"/>
                <a:cs typeface="SF Pro Text"/>
              </a:rPr>
              <a:t>канальных</a:t>
            </a:r>
            <a:r>
              <a:rPr sz="1800" b="1" spc="-15" dirty="0">
                <a:solidFill>
                  <a:srgbClr val="245283"/>
                </a:solidFill>
                <a:latin typeface="SF Pro Text"/>
                <a:cs typeface="SF Pro Text"/>
              </a:rPr>
              <a:t> </a:t>
            </a:r>
            <a:r>
              <a:rPr sz="1800" b="1" spc="-10" dirty="0">
                <a:solidFill>
                  <a:srgbClr val="245283"/>
                </a:solidFill>
                <a:latin typeface="SF Pro Text"/>
                <a:cs typeface="SF Pro Text"/>
              </a:rPr>
              <a:t>установок</a:t>
            </a:r>
            <a:endParaRPr sz="1800">
              <a:latin typeface="SF Pro Text"/>
              <a:cs typeface="SF Pro Text"/>
            </a:endParaRPr>
          </a:p>
          <a:p>
            <a:pPr marL="326390" indent="-314325">
              <a:lnSpc>
                <a:spcPct val="100000"/>
              </a:lnSpc>
              <a:spcBef>
                <a:spcPts val="1255"/>
              </a:spcBef>
              <a:buChar char="•"/>
              <a:tabLst>
                <a:tab pos="326390" algn="l"/>
                <a:tab pos="327025" algn="l"/>
              </a:tabLst>
            </a:pP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Очищают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вытяжной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воздух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SF Pro Text"/>
                <a:cs typeface="SF Pro Text"/>
              </a:rPr>
              <a:t>от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дымов</a:t>
            </a:r>
            <a:endParaRPr sz="1800">
              <a:latin typeface="SF Pro Text"/>
              <a:cs typeface="SF Pro Text"/>
            </a:endParaRPr>
          </a:p>
          <a:p>
            <a:pPr marL="326390" marR="5080">
              <a:lnSpc>
                <a:spcPct val="100800"/>
              </a:lnSpc>
            </a:pP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и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 запахов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 на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кухне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 (класс 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фильтрации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 не </a:t>
            </a:r>
            <a:r>
              <a:rPr sz="1800" spc="-49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менее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E11)</a:t>
            </a:r>
            <a:endParaRPr sz="1800">
              <a:latin typeface="SF Pro Text"/>
              <a:cs typeface="SF Pro Text"/>
            </a:endParaRPr>
          </a:p>
          <a:p>
            <a:pPr marL="326390" indent="-314325">
              <a:lnSpc>
                <a:spcPct val="100000"/>
              </a:lnSpc>
              <a:spcBef>
                <a:spcPts val="1255"/>
              </a:spcBef>
              <a:buChar char="•"/>
              <a:tabLst>
                <a:tab pos="326390" algn="l"/>
                <a:tab pos="327025" algn="l"/>
              </a:tabLst>
            </a:pP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Исключают</a:t>
            </a:r>
            <a:r>
              <a:rPr sz="1800" spc="-2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жалобы</a:t>
            </a:r>
            <a:r>
              <a:rPr sz="1800" spc="-1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жильцов</a:t>
            </a:r>
            <a:endParaRPr sz="1800">
              <a:latin typeface="SF Pro Text"/>
              <a:cs typeface="SF Pro Text"/>
            </a:endParaRPr>
          </a:p>
          <a:p>
            <a:pPr marL="326390">
              <a:lnSpc>
                <a:spcPct val="100000"/>
              </a:lnSpc>
              <a:spcBef>
                <a:spcPts val="15"/>
              </a:spcBef>
            </a:pP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и</a:t>
            </a:r>
            <a:r>
              <a:rPr sz="1800" spc="-1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работников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близлежащих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офисов</a:t>
            </a:r>
            <a:endParaRPr sz="1800">
              <a:latin typeface="SF Pro Text"/>
              <a:cs typeface="SF Pro Text"/>
            </a:endParaRPr>
          </a:p>
          <a:p>
            <a:pPr marL="326390" indent="-314325">
              <a:lnSpc>
                <a:spcPct val="100000"/>
              </a:lnSpc>
              <a:spcBef>
                <a:spcPts val="1255"/>
              </a:spcBef>
              <a:buChar char="•"/>
              <a:tabLst>
                <a:tab pos="326390" algn="l"/>
                <a:tab pos="327025" algn="l"/>
              </a:tabLst>
            </a:pP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Позволяют</a:t>
            </a:r>
            <a:r>
              <a:rPr sz="1800" spc="-2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открывать</a:t>
            </a:r>
            <a:r>
              <a:rPr sz="1800" spc="-2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кафе</a:t>
            </a:r>
            <a:endParaRPr sz="1800">
              <a:latin typeface="SF Pro Text"/>
              <a:cs typeface="SF Pro Text"/>
            </a:endParaRPr>
          </a:p>
          <a:p>
            <a:pPr marL="326390" marR="344805">
              <a:lnSpc>
                <a:spcPct val="100800"/>
              </a:lnSpc>
            </a:pP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и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 рестораны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 в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торговых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центрах,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аэропортах</a:t>
            </a:r>
            <a:r>
              <a:rPr sz="1800" spc="-1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и</a:t>
            </a:r>
            <a:r>
              <a:rPr sz="1800" spc="-1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на</a:t>
            </a:r>
            <a:r>
              <a:rPr sz="1800" spc="-2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спортивных</a:t>
            </a:r>
            <a:r>
              <a:rPr sz="1800" spc="-1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SF Pro Text"/>
                <a:cs typeface="SF Pro Text"/>
              </a:rPr>
              <a:t>объектах</a:t>
            </a:r>
            <a:endParaRPr sz="1800">
              <a:latin typeface="SF Pro Text"/>
              <a:cs typeface="SF Pro Tex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03786" y="0"/>
            <a:ext cx="6897010" cy="1130855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43212" y="4038227"/>
            <a:ext cx="7669081" cy="435528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161552" y="8694267"/>
            <a:ext cx="2988310" cy="518159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266700" marR="5080" indent="-254635">
              <a:lnSpc>
                <a:spcPts val="1860"/>
              </a:lnSpc>
              <a:spcBef>
                <a:spcPts val="290"/>
              </a:spcBef>
            </a:pPr>
            <a:r>
              <a:rPr sz="1650" b="1" spc="5" dirty="0">
                <a:solidFill>
                  <a:srgbClr val="0070BB"/>
                </a:solidFill>
                <a:latin typeface="SF Pro Text"/>
                <a:cs typeface="SF Pro Text"/>
              </a:rPr>
              <a:t>Очистка </a:t>
            </a:r>
            <a:r>
              <a:rPr sz="1650" b="1" spc="-10" dirty="0">
                <a:solidFill>
                  <a:srgbClr val="0070BB"/>
                </a:solidFill>
                <a:latin typeface="SF Pro Text"/>
                <a:cs typeface="SF Pro Text"/>
              </a:rPr>
              <a:t>от </a:t>
            </a:r>
            <a:r>
              <a:rPr sz="1650" b="1" spc="10" dirty="0">
                <a:solidFill>
                  <a:srgbClr val="0070BB"/>
                </a:solidFill>
                <a:latin typeface="SF Pro Text"/>
                <a:cs typeface="SF Pro Text"/>
              </a:rPr>
              <a:t>сероводорода, </a:t>
            </a:r>
            <a:r>
              <a:rPr sz="1650" b="1" spc="-420" dirty="0">
                <a:solidFill>
                  <a:srgbClr val="0070BB"/>
                </a:solidFill>
                <a:latin typeface="SF Pro Text"/>
                <a:cs typeface="SF Pro Text"/>
              </a:rPr>
              <a:t> </a:t>
            </a:r>
            <a:r>
              <a:rPr sz="1650" b="1" spc="10" dirty="0">
                <a:solidFill>
                  <a:srgbClr val="0070BB"/>
                </a:solidFill>
                <a:latin typeface="SF Pro Text"/>
                <a:cs typeface="SF Pro Text"/>
              </a:rPr>
              <a:t>аммиака</a:t>
            </a:r>
            <a:r>
              <a:rPr sz="1650" b="1" spc="-20" dirty="0">
                <a:solidFill>
                  <a:srgbClr val="0070BB"/>
                </a:solidFill>
                <a:latin typeface="SF Pro Text"/>
                <a:cs typeface="SF Pro Text"/>
              </a:rPr>
              <a:t> </a:t>
            </a:r>
            <a:r>
              <a:rPr sz="1650" b="1" spc="15" dirty="0">
                <a:solidFill>
                  <a:srgbClr val="0070BB"/>
                </a:solidFill>
                <a:latin typeface="SF Pro Text"/>
                <a:cs typeface="SF Pro Text"/>
              </a:rPr>
              <a:t>и</a:t>
            </a:r>
            <a:r>
              <a:rPr sz="1650" b="1" spc="-20" dirty="0">
                <a:solidFill>
                  <a:srgbClr val="0070BB"/>
                </a:solidFill>
                <a:latin typeface="SF Pro Text"/>
                <a:cs typeface="SF Pro Text"/>
              </a:rPr>
              <a:t> </a:t>
            </a:r>
            <a:r>
              <a:rPr sz="1650" b="1" spc="10" dirty="0">
                <a:solidFill>
                  <a:srgbClr val="0070BB"/>
                </a:solidFill>
                <a:latin typeface="SF Pro Text"/>
                <a:cs typeface="SF Pro Text"/>
              </a:rPr>
              <a:t>меркаптанов</a:t>
            </a:r>
            <a:endParaRPr sz="1650">
              <a:latin typeface="SF Pro Text"/>
              <a:cs typeface="SF Pro Tex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81169" y="3510604"/>
            <a:ext cx="3469640" cy="518159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954405" marR="5080" indent="-942340">
              <a:lnSpc>
                <a:spcPts val="1860"/>
              </a:lnSpc>
              <a:spcBef>
                <a:spcPts val="290"/>
              </a:spcBef>
            </a:pPr>
            <a:r>
              <a:rPr sz="1650" b="1" spc="15" dirty="0">
                <a:solidFill>
                  <a:srgbClr val="0070BB"/>
                </a:solidFill>
                <a:latin typeface="SF Pro Text"/>
                <a:cs typeface="SF Pro Text"/>
              </a:rPr>
              <a:t>Нейтрализация</a:t>
            </a:r>
            <a:r>
              <a:rPr sz="1650" b="1" spc="-25" dirty="0">
                <a:solidFill>
                  <a:srgbClr val="0070BB"/>
                </a:solidFill>
                <a:latin typeface="SF Pro Text"/>
                <a:cs typeface="SF Pro Text"/>
              </a:rPr>
              <a:t> </a:t>
            </a:r>
            <a:r>
              <a:rPr sz="1650" b="1" spc="15" dirty="0">
                <a:solidFill>
                  <a:srgbClr val="0070BB"/>
                </a:solidFill>
                <a:latin typeface="SF Pro Text"/>
                <a:cs typeface="SF Pro Text"/>
              </a:rPr>
              <a:t>вредных</a:t>
            </a:r>
            <a:r>
              <a:rPr sz="1650" b="1" spc="-20" dirty="0">
                <a:solidFill>
                  <a:srgbClr val="0070BB"/>
                </a:solidFill>
                <a:latin typeface="SF Pro Text"/>
                <a:cs typeface="SF Pro Text"/>
              </a:rPr>
              <a:t> </a:t>
            </a:r>
            <a:r>
              <a:rPr sz="1650" b="1" spc="5" dirty="0">
                <a:solidFill>
                  <a:srgbClr val="0070BB"/>
                </a:solidFill>
                <a:latin typeface="SF Pro Text"/>
                <a:cs typeface="SF Pro Text"/>
              </a:rPr>
              <a:t>газов </a:t>
            </a:r>
            <a:r>
              <a:rPr sz="1650" b="1" spc="-409" dirty="0">
                <a:solidFill>
                  <a:srgbClr val="0070BB"/>
                </a:solidFill>
                <a:latin typeface="SF Pro Text"/>
                <a:cs typeface="SF Pro Text"/>
              </a:rPr>
              <a:t> </a:t>
            </a:r>
            <a:r>
              <a:rPr sz="1650" b="1" spc="15" dirty="0">
                <a:solidFill>
                  <a:srgbClr val="0070BB"/>
                </a:solidFill>
                <a:latin typeface="SF Pro Text"/>
                <a:cs typeface="SF Pro Text"/>
              </a:rPr>
              <a:t>и</a:t>
            </a:r>
            <a:r>
              <a:rPr sz="1650" b="1" spc="-20" dirty="0">
                <a:solidFill>
                  <a:srgbClr val="0070BB"/>
                </a:solidFill>
                <a:latin typeface="SF Pro Text"/>
                <a:cs typeface="SF Pro Text"/>
              </a:rPr>
              <a:t> </a:t>
            </a:r>
            <a:r>
              <a:rPr sz="1650" b="1" spc="15" dirty="0">
                <a:solidFill>
                  <a:srgbClr val="0070BB"/>
                </a:solidFill>
                <a:latin typeface="SF Pro Text"/>
                <a:cs typeface="SF Pro Text"/>
              </a:rPr>
              <a:t>неприятных</a:t>
            </a:r>
            <a:r>
              <a:rPr sz="1650" b="1" spc="-15" dirty="0">
                <a:solidFill>
                  <a:srgbClr val="0070BB"/>
                </a:solidFill>
                <a:latin typeface="SF Pro Text"/>
                <a:cs typeface="SF Pro Text"/>
              </a:rPr>
              <a:t> </a:t>
            </a:r>
            <a:r>
              <a:rPr sz="1650" b="1" spc="5" dirty="0">
                <a:solidFill>
                  <a:srgbClr val="0070BB"/>
                </a:solidFill>
                <a:latin typeface="SF Pro Text"/>
                <a:cs typeface="SF Pro Text"/>
              </a:rPr>
              <a:t>запахов</a:t>
            </a:r>
            <a:endParaRPr sz="1650">
              <a:latin typeface="SF Pro Text"/>
              <a:cs typeface="SF Pro Tex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507827" y="10187313"/>
            <a:ext cx="1256665" cy="323215"/>
            <a:chOff x="1507827" y="10187313"/>
            <a:chExt cx="1256665" cy="323215"/>
          </a:xfrm>
        </p:grpSpPr>
        <p:sp>
          <p:nvSpPr>
            <p:cNvPr id="7" name="object 7"/>
            <p:cNvSpPr/>
            <p:nvPr/>
          </p:nvSpPr>
          <p:spPr>
            <a:xfrm>
              <a:off x="1507827" y="10187313"/>
              <a:ext cx="1081405" cy="323215"/>
            </a:xfrm>
            <a:custGeom>
              <a:avLst/>
              <a:gdLst/>
              <a:ahLst/>
              <a:cxnLst/>
              <a:rect l="l" t="t" r="r" b="b"/>
              <a:pathLst>
                <a:path w="1081405" h="323215">
                  <a:moveTo>
                    <a:pt x="588589" y="0"/>
                  </a:moveTo>
                  <a:lnTo>
                    <a:pt x="545699" y="5761"/>
                  </a:lnTo>
                  <a:lnTo>
                    <a:pt x="507161" y="22020"/>
                  </a:lnTo>
                  <a:lnTo>
                    <a:pt x="474511" y="47242"/>
                  </a:lnTo>
                  <a:lnTo>
                    <a:pt x="449287" y="79888"/>
                  </a:lnTo>
                  <a:lnTo>
                    <a:pt x="433026" y="118425"/>
                  </a:lnTo>
                  <a:lnTo>
                    <a:pt x="427264" y="161314"/>
                  </a:lnTo>
                  <a:lnTo>
                    <a:pt x="433026" y="204196"/>
                  </a:lnTo>
                  <a:lnTo>
                    <a:pt x="449287" y="242730"/>
                  </a:lnTo>
                  <a:lnTo>
                    <a:pt x="474511" y="275379"/>
                  </a:lnTo>
                  <a:lnTo>
                    <a:pt x="507161" y="300603"/>
                  </a:lnTo>
                  <a:lnTo>
                    <a:pt x="545699" y="316866"/>
                  </a:lnTo>
                  <a:lnTo>
                    <a:pt x="588589" y="322628"/>
                  </a:lnTo>
                  <a:lnTo>
                    <a:pt x="631471" y="316866"/>
                  </a:lnTo>
                  <a:lnTo>
                    <a:pt x="670005" y="300603"/>
                  </a:lnTo>
                  <a:lnTo>
                    <a:pt x="702653" y="275379"/>
                  </a:lnTo>
                  <a:lnTo>
                    <a:pt x="727878" y="242730"/>
                  </a:lnTo>
                  <a:lnTo>
                    <a:pt x="732803" y="231061"/>
                  </a:lnTo>
                  <a:lnTo>
                    <a:pt x="588589" y="231061"/>
                  </a:lnTo>
                  <a:lnTo>
                    <a:pt x="561432" y="225580"/>
                  </a:lnTo>
                  <a:lnTo>
                    <a:pt x="539255" y="210633"/>
                  </a:lnTo>
                  <a:lnTo>
                    <a:pt x="524304" y="188463"/>
                  </a:lnTo>
                  <a:lnTo>
                    <a:pt x="518821" y="161314"/>
                  </a:lnTo>
                  <a:lnTo>
                    <a:pt x="524304" y="134161"/>
                  </a:lnTo>
                  <a:lnTo>
                    <a:pt x="539255" y="111984"/>
                  </a:lnTo>
                  <a:lnTo>
                    <a:pt x="561432" y="97030"/>
                  </a:lnTo>
                  <a:lnTo>
                    <a:pt x="588589" y="91546"/>
                  </a:lnTo>
                  <a:lnTo>
                    <a:pt x="732798" y="91546"/>
                  </a:lnTo>
                  <a:lnTo>
                    <a:pt x="727878" y="79888"/>
                  </a:lnTo>
                  <a:lnTo>
                    <a:pt x="702653" y="47242"/>
                  </a:lnTo>
                  <a:lnTo>
                    <a:pt x="670005" y="22020"/>
                  </a:lnTo>
                  <a:lnTo>
                    <a:pt x="631471" y="5761"/>
                  </a:lnTo>
                  <a:lnTo>
                    <a:pt x="588589" y="0"/>
                  </a:lnTo>
                  <a:close/>
                </a:path>
                <a:path w="1081405" h="323215">
                  <a:moveTo>
                    <a:pt x="732798" y="91546"/>
                  </a:moveTo>
                  <a:lnTo>
                    <a:pt x="588589" y="91546"/>
                  </a:lnTo>
                  <a:lnTo>
                    <a:pt x="615744" y="97030"/>
                  </a:lnTo>
                  <a:lnTo>
                    <a:pt x="637917" y="111984"/>
                  </a:lnTo>
                  <a:lnTo>
                    <a:pt x="652865" y="134161"/>
                  </a:lnTo>
                  <a:lnTo>
                    <a:pt x="658346" y="161314"/>
                  </a:lnTo>
                  <a:lnTo>
                    <a:pt x="652865" y="188463"/>
                  </a:lnTo>
                  <a:lnTo>
                    <a:pt x="637917" y="210633"/>
                  </a:lnTo>
                  <a:lnTo>
                    <a:pt x="615744" y="225580"/>
                  </a:lnTo>
                  <a:lnTo>
                    <a:pt x="588589" y="231061"/>
                  </a:lnTo>
                  <a:lnTo>
                    <a:pt x="732803" y="231061"/>
                  </a:lnTo>
                  <a:lnTo>
                    <a:pt x="744141" y="204196"/>
                  </a:lnTo>
                  <a:lnTo>
                    <a:pt x="749903" y="161314"/>
                  </a:lnTo>
                  <a:lnTo>
                    <a:pt x="744141" y="118425"/>
                  </a:lnTo>
                  <a:lnTo>
                    <a:pt x="732798" y="91546"/>
                  </a:lnTo>
                  <a:close/>
                </a:path>
                <a:path w="1081405" h="323215">
                  <a:moveTo>
                    <a:pt x="392385" y="8722"/>
                  </a:moveTo>
                  <a:lnTo>
                    <a:pt x="305194" y="8722"/>
                  </a:lnTo>
                  <a:lnTo>
                    <a:pt x="305194" y="313906"/>
                  </a:lnTo>
                  <a:lnTo>
                    <a:pt x="392385" y="313906"/>
                  </a:lnTo>
                  <a:lnTo>
                    <a:pt x="392385" y="8722"/>
                  </a:lnTo>
                  <a:close/>
                </a:path>
                <a:path w="1081405" h="323215">
                  <a:moveTo>
                    <a:pt x="174403" y="95913"/>
                  </a:moveTo>
                  <a:lnTo>
                    <a:pt x="87191" y="95913"/>
                  </a:lnTo>
                  <a:lnTo>
                    <a:pt x="87191" y="313906"/>
                  </a:lnTo>
                  <a:lnTo>
                    <a:pt x="174403" y="313906"/>
                  </a:lnTo>
                  <a:lnTo>
                    <a:pt x="174403" y="95913"/>
                  </a:lnTo>
                  <a:close/>
                </a:path>
                <a:path w="1081405" h="323215">
                  <a:moveTo>
                    <a:pt x="261594" y="8701"/>
                  </a:moveTo>
                  <a:lnTo>
                    <a:pt x="0" y="8701"/>
                  </a:lnTo>
                  <a:lnTo>
                    <a:pt x="0" y="95913"/>
                  </a:lnTo>
                  <a:lnTo>
                    <a:pt x="261594" y="95913"/>
                  </a:lnTo>
                  <a:lnTo>
                    <a:pt x="261594" y="8701"/>
                  </a:lnTo>
                  <a:close/>
                </a:path>
                <a:path w="1081405" h="323215">
                  <a:moveTo>
                    <a:pt x="863251" y="8711"/>
                  </a:moveTo>
                  <a:lnTo>
                    <a:pt x="784782" y="8711"/>
                  </a:lnTo>
                  <a:lnTo>
                    <a:pt x="784782" y="313906"/>
                  </a:lnTo>
                  <a:lnTo>
                    <a:pt x="871983" y="313906"/>
                  </a:lnTo>
                  <a:lnTo>
                    <a:pt x="871983" y="152592"/>
                  </a:lnTo>
                  <a:lnTo>
                    <a:pt x="983154" y="152592"/>
                  </a:lnTo>
                  <a:lnTo>
                    <a:pt x="863251" y="8711"/>
                  </a:lnTo>
                  <a:close/>
                </a:path>
                <a:path w="1081405" h="323215">
                  <a:moveTo>
                    <a:pt x="983154" y="152592"/>
                  </a:moveTo>
                  <a:lnTo>
                    <a:pt x="871983" y="152592"/>
                  </a:lnTo>
                  <a:lnTo>
                    <a:pt x="1002775" y="313906"/>
                  </a:lnTo>
                  <a:lnTo>
                    <a:pt x="1081255" y="313906"/>
                  </a:lnTo>
                  <a:lnTo>
                    <a:pt x="1081255" y="165670"/>
                  </a:lnTo>
                  <a:lnTo>
                    <a:pt x="994053" y="165670"/>
                  </a:lnTo>
                  <a:lnTo>
                    <a:pt x="983154" y="152592"/>
                  </a:lnTo>
                  <a:close/>
                </a:path>
                <a:path w="1081405" h="323215">
                  <a:moveTo>
                    <a:pt x="1081255" y="8711"/>
                  </a:moveTo>
                  <a:lnTo>
                    <a:pt x="994053" y="8711"/>
                  </a:lnTo>
                  <a:lnTo>
                    <a:pt x="994053" y="165670"/>
                  </a:lnTo>
                  <a:lnTo>
                    <a:pt x="1081255" y="165670"/>
                  </a:lnTo>
                  <a:lnTo>
                    <a:pt x="1081255" y="8711"/>
                  </a:lnTo>
                  <a:close/>
                </a:path>
              </a:pathLst>
            </a:custGeom>
            <a:solidFill>
              <a:srgbClr val="3942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24818" y="10355913"/>
              <a:ext cx="139514" cy="139503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7381131" y="3554710"/>
            <a:ext cx="78740" cy="5663565"/>
            <a:chOff x="7381131" y="3554710"/>
            <a:chExt cx="78740" cy="5663565"/>
          </a:xfrm>
        </p:grpSpPr>
        <p:sp>
          <p:nvSpPr>
            <p:cNvPr id="10" name="object 10"/>
            <p:cNvSpPr/>
            <p:nvPr/>
          </p:nvSpPr>
          <p:spPr>
            <a:xfrm>
              <a:off x="7420504" y="7492174"/>
              <a:ext cx="0" cy="1726564"/>
            </a:xfrm>
            <a:custGeom>
              <a:avLst/>
              <a:gdLst/>
              <a:ahLst/>
              <a:cxnLst/>
              <a:rect l="l" t="t" r="r" b="b"/>
              <a:pathLst>
                <a:path h="1726565">
                  <a:moveTo>
                    <a:pt x="0" y="0"/>
                  </a:moveTo>
                  <a:lnTo>
                    <a:pt x="0" y="1726010"/>
                  </a:lnTo>
                </a:path>
              </a:pathLst>
            </a:custGeom>
            <a:ln w="10470">
              <a:solidFill>
                <a:srgbClr val="0070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81135" y="7454766"/>
              <a:ext cx="78741" cy="78741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420504" y="3554710"/>
              <a:ext cx="0" cy="1726564"/>
            </a:xfrm>
            <a:custGeom>
              <a:avLst/>
              <a:gdLst/>
              <a:ahLst/>
              <a:cxnLst/>
              <a:rect l="l" t="t" r="r" b="b"/>
              <a:pathLst>
                <a:path h="1726564">
                  <a:moveTo>
                    <a:pt x="0" y="1726010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0070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81131" y="5239386"/>
              <a:ext cx="78741" cy="78741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3895928" y="1666036"/>
            <a:ext cx="5034280" cy="3234055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326390" marR="203835">
              <a:lnSpc>
                <a:spcPts val="2470"/>
              </a:lnSpc>
              <a:spcBef>
                <a:spcPts val="595"/>
              </a:spcBef>
            </a:pPr>
            <a:r>
              <a:rPr sz="2450" b="1" spc="10" dirty="0">
                <a:solidFill>
                  <a:srgbClr val="FFFFFF"/>
                </a:solidFill>
                <a:latin typeface="SF Pro Text"/>
                <a:cs typeface="SF Pro Text"/>
              </a:rPr>
              <a:t>Решения </a:t>
            </a:r>
            <a:r>
              <a:rPr sz="2450" b="1" spc="15" dirty="0">
                <a:solidFill>
                  <a:srgbClr val="FFFFFF"/>
                </a:solidFill>
                <a:latin typeface="SF Pro Text"/>
                <a:cs typeface="SF Pro Text"/>
              </a:rPr>
              <a:t>для </a:t>
            </a:r>
            <a:r>
              <a:rPr sz="2450" b="1" spc="2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450" b="1" spc="-40" dirty="0">
                <a:solidFill>
                  <a:srgbClr val="FFFFFF"/>
                </a:solidFill>
                <a:latin typeface="SF Pro Text"/>
                <a:cs typeface="SF Pro Text"/>
              </a:rPr>
              <a:t>к</a:t>
            </a:r>
            <a:r>
              <a:rPr sz="2450" b="1" spc="10" dirty="0">
                <a:solidFill>
                  <a:srgbClr val="FFFFFF"/>
                </a:solidFill>
                <a:latin typeface="SF Pro Text"/>
                <a:cs typeface="SF Pro Text"/>
              </a:rPr>
              <a:t>анали</a:t>
            </a:r>
            <a:r>
              <a:rPr sz="2450" b="1" dirty="0">
                <a:solidFill>
                  <a:srgbClr val="FFFFFF"/>
                </a:solidFill>
                <a:latin typeface="SF Pro Text"/>
                <a:cs typeface="SF Pro Text"/>
              </a:rPr>
              <a:t>з</a:t>
            </a:r>
            <a:r>
              <a:rPr sz="2450" b="1" spc="10" dirty="0">
                <a:solidFill>
                  <a:srgbClr val="FFFFFF"/>
                </a:solidFill>
                <a:latin typeface="SF Pro Text"/>
                <a:cs typeface="SF Pro Text"/>
              </a:rPr>
              <a:t>ационно-на</a:t>
            </a:r>
            <a:r>
              <a:rPr sz="2450" b="1" dirty="0">
                <a:solidFill>
                  <a:srgbClr val="FFFFFF"/>
                </a:solidFill>
                <a:latin typeface="SF Pro Text"/>
                <a:cs typeface="SF Pro Text"/>
              </a:rPr>
              <a:t>с</a:t>
            </a:r>
            <a:r>
              <a:rPr sz="2450" b="1" spc="5" dirty="0">
                <a:solidFill>
                  <a:srgbClr val="FFFFFF"/>
                </a:solidFill>
                <a:latin typeface="SF Pro Text"/>
                <a:cs typeface="SF Pro Text"/>
              </a:rPr>
              <a:t>осных  </a:t>
            </a:r>
            <a:r>
              <a:rPr sz="2450" b="1" dirty="0">
                <a:solidFill>
                  <a:srgbClr val="FFFFFF"/>
                </a:solidFill>
                <a:latin typeface="SF Pro Text"/>
                <a:cs typeface="SF Pro Text"/>
              </a:rPr>
              <a:t>станций</a:t>
            </a:r>
            <a:endParaRPr sz="2450">
              <a:latin typeface="SF Pro Text"/>
              <a:cs typeface="SF Pro Text"/>
            </a:endParaRPr>
          </a:p>
          <a:p>
            <a:pPr marL="326390" indent="-314325">
              <a:lnSpc>
                <a:spcPts val="2150"/>
              </a:lnSpc>
              <a:spcBef>
                <a:spcPts val="1095"/>
              </a:spcBef>
              <a:buChar char="•"/>
              <a:tabLst>
                <a:tab pos="326390" algn="l"/>
                <a:tab pos="327025" algn="l"/>
              </a:tabLst>
            </a:pP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Очищают</a:t>
            </a:r>
            <a:r>
              <a:rPr sz="1800" spc="-1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и</a:t>
            </a:r>
            <a:r>
              <a:rPr sz="1800" spc="-1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обеззараживают</a:t>
            </a:r>
            <a:r>
              <a:rPr sz="1800" spc="-1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воздух</a:t>
            </a:r>
            <a:endParaRPr sz="1800">
              <a:latin typeface="SF Pro Text"/>
              <a:cs typeface="SF Pro Text"/>
            </a:endParaRPr>
          </a:p>
          <a:p>
            <a:pPr marL="326390" marR="5080">
              <a:lnSpc>
                <a:spcPts val="2140"/>
              </a:lnSpc>
              <a:spcBef>
                <a:spcPts val="80"/>
              </a:spcBef>
            </a:pP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на канализационно-насосных 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станциях,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 канализационно-очистных 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сооружениях, </a:t>
            </a:r>
            <a:r>
              <a:rPr sz="1800" spc="-49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локально-очистных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 сооружениях</a:t>
            </a:r>
            <a:endParaRPr sz="1800">
              <a:latin typeface="SF Pro Text"/>
              <a:cs typeface="SF Pro Text"/>
            </a:endParaRPr>
          </a:p>
          <a:p>
            <a:pPr marL="326390" indent="-314325">
              <a:lnSpc>
                <a:spcPts val="2150"/>
              </a:lnSpc>
              <a:spcBef>
                <a:spcPts val="1160"/>
              </a:spcBef>
              <a:buChar char="•"/>
              <a:tabLst>
                <a:tab pos="326390" algn="l"/>
                <a:tab pos="327025" algn="l"/>
              </a:tabLst>
            </a:pP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Избавляют</a:t>
            </a:r>
            <a:r>
              <a:rPr sz="1800" spc="-2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предприятие</a:t>
            </a:r>
            <a:endParaRPr sz="1800">
              <a:latin typeface="SF Pro Text"/>
              <a:cs typeface="SF Pro Text"/>
            </a:endParaRPr>
          </a:p>
          <a:p>
            <a:pPr marL="326390" marR="170180">
              <a:lnSpc>
                <a:spcPts val="2140"/>
              </a:lnSpc>
              <a:spcBef>
                <a:spcPts val="80"/>
              </a:spcBef>
            </a:pPr>
            <a:r>
              <a:rPr sz="1800" spc="-25" dirty="0">
                <a:solidFill>
                  <a:srgbClr val="FFFFFF"/>
                </a:solidFill>
                <a:latin typeface="SF Pro Text"/>
                <a:cs typeface="SF Pro Text"/>
              </a:rPr>
              <a:t>от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недовольства 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жителей близлежащих </a:t>
            </a:r>
            <a:r>
              <a:rPr sz="1800" spc="-49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домов</a:t>
            </a:r>
            <a:endParaRPr sz="1800">
              <a:latin typeface="SF Pro Text"/>
              <a:cs typeface="SF Pro Tex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8331656" y="10207640"/>
            <a:ext cx="381635" cy="37147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0"/>
              </a:spcBef>
            </a:pPr>
            <a:fld id="{81D60167-4931-47E6-BA6A-407CBD079E47}" type="slidenum">
              <a:rPr sz="1950" spc="15" dirty="0">
                <a:solidFill>
                  <a:srgbClr val="FFFFFF"/>
                </a:solidFill>
                <a:latin typeface="SF Pro Text"/>
                <a:cs typeface="SF Pro Text"/>
              </a:rPr>
              <a:t>11</a:t>
            </a:fld>
            <a:r>
              <a:rPr sz="1950" spc="-75" dirty="0">
                <a:solidFill>
                  <a:srgbClr val="FFFFFF"/>
                </a:solidFill>
                <a:latin typeface="SF Pro Text"/>
                <a:cs typeface="SF Pro Text"/>
              </a:rPr>
              <a:t>.</a:t>
            </a:r>
            <a:endParaRPr sz="1950">
              <a:latin typeface="SF Pro Text"/>
              <a:cs typeface="SF Pro Tex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964855" y="10273073"/>
            <a:ext cx="6863080" cy="28511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1450" b="1" spc="5" dirty="0">
                <a:solidFill>
                  <a:srgbClr val="394248"/>
                </a:solidFill>
                <a:latin typeface="SF Pro Text"/>
                <a:cs typeface="SF Pro Text"/>
              </a:rPr>
              <a:t>СИСТЕМЫ</a:t>
            </a:r>
            <a:r>
              <a:rPr sz="1450" b="1" spc="-20" dirty="0">
                <a:solidFill>
                  <a:srgbClr val="394248"/>
                </a:solidFill>
                <a:latin typeface="SF Pro Text"/>
                <a:cs typeface="SF Pro Text"/>
              </a:rPr>
              <a:t> </a:t>
            </a:r>
            <a:r>
              <a:rPr sz="1450" b="1" spc="5" dirty="0">
                <a:solidFill>
                  <a:srgbClr val="394248"/>
                </a:solidFill>
                <a:latin typeface="SF Pro Text"/>
                <a:cs typeface="SF Pro Text"/>
              </a:rPr>
              <a:t>ВЕНТИЛЯЦИИ,</a:t>
            </a:r>
            <a:r>
              <a:rPr sz="1450" b="1" spc="-20" dirty="0">
                <a:solidFill>
                  <a:srgbClr val="394248"/>
                </a:solidFill>
                <a:latin typeface="SF Pro Text"/>
                <a:cs typeface="SF Pro Text"/>
              </a:rPr>
              <a:t> </a:t>
            </a:r>
            <a:r>
              <a:rPr sz="1450" b="1" dirty="0">
                <a:solidFill>
                  <a:srgbClr val="394248"/>
                </a:solidFill>
                <a:latin typeface="SF Pro Text"/>
                <a:cs typeface="SF Pro Text"/>
              </a:rPr>
              <a:t>ОЧИСТКИ</a:t>
            </a:r>
            <a:r>
              <a:rPr sz="1450" b="1" spc="-20" dirty="0">
                <a:solidFill>
                  <a:srgbClr val="394248"/>
                </a:solidFill>
                <a:latin typeface="SF Pro Text"/>
                <a:cs typeface="SF Pro Text"/>
              </a:rPr>
              <a:t> </a:t>
            </a:r>
            <a:r>
              <a:rPr sz="1450" b="1" spc="25" dirty="0">
                <a:solidFill>
                  <a:srgbClr val="394248"/>
                </a:solidFill>
                <a:latin typeface="SF Pro Text"/>
                <a:cs typeface="SF Pro Text"/>
              </a:rPr>
              <a:t>И</a:t>
            </a:r>
            <a:r>
              <a:rPr sz="1450" b="1" spc="-20" dirty="0">
                <a:solidFill>
                  <a:srgbClr val="394248"/>
                </a:solidFill>
                <a:latin typeface="SF Pro Text"/>
                <a:cs typeface="SF Pro Text"/>
              </a:rPr>
              <a:t> </a:t>
            </a:r>
            <a:r>
              <a:rPr sz="1450" b="1" spc="-5" dirty="0">
                <a:solidFill>
                  <a:srgbClr val="394248"/>
                </a:solidFill>
                <a:latin typeface="SF Pro Text"/>
                <a:cs typeface="SF Pro Text"/>
              </a:rPr>
              <a:t>ОБЕЗЗАРАЖИВАНИЯ</a:t>
            </a:r>
            <a:r>
              <a:rPr sz="1450" b="1" spc="-15" dirty="0">
                <a:solidFill>
                  <a:srgbClr val="394248"/>
                </a:solidFill>
                <a:latin typeface="SF Pro Text"/>
                <a:cs typeface="SF Pro Text"/>
              </a:rPr>
              <a:t> </a:t>
            </a:r>
            <a:r>
              <a:rPr sz="1450" b="1" spc="5" dirty="0">
                <a:solidFill>
                  <a:srgbClr val="394248"/>
                </a:solidFill>
                <a:latin typeface="SF Pro Text"/>
                <a:cs typeface="SF Pro Text"/>
              </a:rPr>
              <a:t>ВОЗДУХА</a:t>
            </a:r>
            <a:endParaRPr sz="1450">
              <a:latin typeface="SF Pro Text"/>
              <a:cs typeface="SF Pro Text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495128" y="1465136"/>
            <a:ext cx="10201910" cy="1459865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 marR="38735">
              <a:lnSpc>
                <a:spcPts val="5360"/>
              </a:lnSpc>
              <a:spcBef>
                <a:spcPts val="755"/>
              </a:spcBef>
            </a:pPr>
            <a:r>
              <a:rPr spc="-380" dirty="0">
                <a:solidFill>
                  <a:srgbClr val="000000"/>
                </a:solidFill>
              </a:rPr>
              <a:t>Си</a:t>
            </a:r>
            <a:r>
              <a:rPr spc="-475" dirty="0">
                <a:solidFill>
                  <a:srgbClr val="000000"/>
                </a:solidFill>
              </a:rPr>
              <a:t>с</a:t>
            </a:r>
            <a:r>
              <a:rPr spc="-450" dirty="0">
                <a:solidFill>
                  <a:srgbClr val="000000"/>
                </a:solidFill>
              </a:rPr>
              <a:t>т</a:t>
            </a:r>
            <a:r>
              <a:rPr spc="-375" dirty="0">
                <a:solidFill>
                  <a:srgbClr val="000000"/>
                </a:solidFill>
              </a:rPr>
              <a:t>ем</a:t>
            </a:r>
            <a:r>
              <a:rPr spc="-5" dirty="0">
                <a:solidFill>
                  <a:srgbClr val="000000"/>
                </a:solidFill>
              </a:rPr>
              <a:t>ы</a:t>
            </a:r>
            <a:r>
              <a:rPr spc="-745" dirty="0">
                <a:solidFill>
                  <a:srgbClr val="000000"/>
                </a:solidFill>
              </a:rPr>
              <a:t> </a:t>
            </a:r>
            <a:r>
              <a:rPr spc="-405" dirty="0">
                <a:solidFill>
                  <a:srgbClr val="000000"/>
                </a:solidFill>
              </a:rPr>
              <a:t>о</a:t>
            </a:r>
            <a:r>
              <a:rPr spc="-380" dirty="0">
                <a:solidFill>
                  <a:srgbClr val="000000"/>
                </a:solidFill>
              </a:rPr>
              <a:t>чи</a:t>
            </a:r>
            <a:r>
              <a:rPr spc="-475" dirty="0">
                <a:solidFill>
                  <a:srgbClr val="000000"/>
                </a:solidFill>
              </a:rPr>
              <a:t>с</a:t>
            </a:r>
            <a:r>
              <a:rPr spc="-375" dirty="0">
                <a:solidFill>
                  <a:srgbClr val="000000"/>
                </a:solidFill>
              </a:rPr>
              <a:t>тк</a:t>
            </a:r>
            <a:r>
              <a:rPr spc="-5" dirty="0">
                <a:solidFill>
                  <a:srgbClr val="000000"/>
                </a:solidFill>
              </a:rPr>
              <a:t>и</a:t>
            </a:r>
            <a:r>
              <a:rPr spc="-740" dirty="0">
                <a:solidFill>
                  <a:srgbClr val="000000"/>
                </a:solidFill>
              </a:rPr>
              <a:t> </a:t>
            </a:r>
            <a:r>
              <a:rPr spc="-375" dirty="0">
                <a:solidFill>
                  <a:srgbClr val="000000"/>
                </a:solidFill>
              </a:rPr>
              <a:t>вы</a:t>
            </a:r>
            <a:r>
              <a:rPr spc="-390" dirty="0">
                <a:solidFill>
                  <a:srgbClr val="000000"/>
                </a:solidFill>
              </a:rPr>
              <a:t>т</a:t>
            </a:r>
            <a:r>
              <a:rPr spc="-380" dirty="0">
                <a:solidFill>
                  <a:srgbClr val="000000"/>
                </a:solidFill>
              </a:rPr>
              <a:t>яжно</a:t>
            </a:r>
            <a:r>
              <a:rPr spc="-465" dirty="0">
                <a:solidFill>
                  <a:srgbClr val="000000"/>
                </a:solidFill>
              </a:rPr>
              <a:t>г</a:t>
            </a:r>
            <a:r>
              <a:rPr spc="-5" dirty="0">
                <a:solidFill>
                  <a:srgbClr val="000000"/>
                </a:solidFill>
              </a:rPr>
              <a:t>о  </a:t>
            </a:r>
            <a:r>
              <a:rPr spc="-415" dirty="0">
                <a:solidFill>
                  <a:srgbClr val="000000"/>
                </a:solidFill>
              </a:rPr>
              <a:t>в</a:t>
            </a:r>
            <a:r>
              <a:rPr spc="-425" dirty="0">
                <a:solidFill>
                  <a:srgbClr val="000000"/>
                </a:solidFill>
              </a:rPr>
              <a:t>о</a:t>
            </a:r>
            <a:r>
              <a:rPr spc="-405" dirty="0">
                <a:solidFill>
                  <a:srgbClr val="000000"/>
                </a:solidFill>
              </a:rPr>
              <a:t>з</a:t>
            </a:r>
            <a:r>
              <a:rPr spc="-390" dirty="0">
                <a:solidFill>
                  <a:srgbClr val="000000"/>
                </a:solidFill>
              </a:rPr>
              <a:t>д</a:t>
            </a:r>
            <a:r>
              <a:rPr spc="-380" dirty="0">
                <a:solidFill>
                  <a:srgbClr val="000000"/>
                </a:solidFill>
              </a:rPr>
              <a:t>у</a:t>
            </a:r>
            <a:r>
              <a:rPr spc="-425" dirty="0">
                <a:solidFill>
                  <a:srgbClr val="000000"/>
                </a:solidFill>
              </a:rPr>
              <a:t>х</a:t>
            </a:r>
            <a:r>
              <a:rPr spc="-5" dirty="0">
                <a:solidFill>
                  <a:srgbClr val="000000"/>
                </a:solidFill>
              </a:rPr>
              <a:t>а</a:t>
            </a:r>
            <a:r>
              <a:rPr spc="-740" dirty="0">
                <a:solidFill>
                  <a:srgbClr val="000000"/>
                </a:solidFill>
              </a:rPr>
              <a:t> </a:t>
            </a:r>
            <a:r>
              <a:rPr spc="-355" dirty="0">
                <a:solidFill>
                  <a:srgbClr val="000000"/>
                </a:solidFill>
              </a:rPr>
              <a:t>д</a:t>
            </a:r>
            <a:r>
              <a:rPr spc="-375" dirty="0">
                <a:solidFill>
                  <a:srgbClr val="000000"/>
                </a:solidFill>
              </a:rPr>
              <a:t>л</a:t>
            </a:r>
            <a:r>
              <a:rPr spc="-5" dirty="0">
                <a:solidFill>
                  <a:srgbClr val="000000"/>
                </a:solidFill>
              </a:rPr>
              <a:t>я</a:t>
            </a:r>
            <a:r>
              <a:rPr spc="-740" dirty="0">
                <a:solidFill>
                  <a:srgbClr val="000000"/>
                </a:solidFill>
              </a:rPr>
              <a:t> </a:t>
            </a:r>
            <a:r>
              <a:rPr spc="-380" dirty="0">
                <a:solidFill>
                  <a:srgbClr val="000000"/>
                </a:solidFill>
              </a:rPr>
              <a:t>о</a:t>
            </a:r>
            <a:r>
              <a:rPr spc="-525" dirty="0">
                <a:solidFill>
                  <a:srgbClr val="000000"/>
                </a:solidFill>
              </a:rPr>
              <a:t>б</a:t>
            </a:r>
            <a:r>
              <a:rPr spc="-380" dirty="0">
                <a:solidFill>
                  <a:srgbClr val="000000"/>
                </a:solidFill>
              </a:rPr>
              <a:t>ъе</a:t>
            </a:r>
            <a:r>
              <a:rPr spc="-490" dirty="0">
                <a:solidFill>
                  <a:srgbClr val="000000"/>
                </a:solidFill>
              </a:rPr>
              <a:t>к</a:t>
            </a:r>
            <a:r>
              <a:rPr spc="-450" dirty="0">
                <a:solidFill>
                  <a:srgbClr val="000000"/>
                </a:solidFill>
              </a:rPr>
              <a:t>т</a:t>
            </a:r>
            <a:r>
              <a:rPr spc="-380" dirty="0">
                <a:solidFill>
                  <a:srgbClr val="000000"/>
                </a:solidFill>
              </a:rPr>
              <a:t>о</a:t>
            </a:r>
            <a:r>
              <a:rPr spc="-5" dirty="0">
                <a:solidFill>
                  <a:srgbClr val="000000"/>
                </a:solidFill>
              </a:rPr>
              <a:t>в</a:t>
            </a:r>
            <a:r>
              <a:rPr spc="-750" dirty="0">
                <a:solidFill>
                  <a:srgbClr val="000000"/>
                </a:solidFill>
              </a:rPr>
              <a:t> </a:t>
            </a:r>
            <a:r>
              <a:rPr spc="-415" dirty="0">
                <a:solidFill>
                  <a:srgbClr val="000000"/>
                </a:solidFill>
              </a:rPr>
              <a:t>во</a:t>
            </a:r>
            <a:r>
              <a:rPr spc="-380" dirty="0">
                <a:solidFill>
                  <a:srgbClr val="000000"/>
                </a:solidFill>
              </a:rPr>
              <a:t>до</a:t>
            </a:r>
            <a:r>
              <a:rPr spc="-475" dirty="0">
                <a:solidFill>
                  <a:srgbClr val="000000"/>
                </a:solidFill>
              </a:rPr>
              <a:t>к</a:t>
            </a:r>
            <a:r>
              <a:rPr spc="-375" dirty="0">
                <a:solidFill>
                  <a:srgbClr val="000000"/>
                </a:solidFill>
              </a:rPr>
              <a:t>аналов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0" cy="11308556"/>
          </a:xfrm>
          <a:prstGeom prst="rect">
            <a:avLst/>
          </a:prstGeom>
        </p:spPr>
      </p:pic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672391"/>
              </p:ext>
            </p:extLst>
          </p:nvPr>
        </p:nvGraphicFramePr>
        <p:xfrm>
          <a:off x="2258412" y="6823530"/>
          <a:ext cx="15572739" cy="28060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893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93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931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893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060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3300" dirty="0">
                        <a:latin typeface="Times New Roman"/>
                        <a:cs typeface="Times New Roman"/>
                      </a:endParaRPr>
                    </a:p>
                    <a:p>
                      <a:pPr marL="411480">
                        <a:lnSpc>
                          <a:spcPts val="2310"/>
                        </a:lnSpc>
                      </a:pPr>
                      <a:r>
                        <a:rPr sz="1950" b="1" spc="130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Бризер</a:t>
                      </a:r>
                      <a:r>
                        <a:rPr sz="1950" b="1" spc="20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 </a:t>
                      </a:r>
                      <a:r>
                        <a:rPr sz="1950" b="1" spc="140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3S</a:t>
                      </a:r>
                      <a:endParaRPr sz="1950" dirty="0">
                        <a:latin typeface="SF Pro Text"/>
                        <a:cs typeface="SF Pro Text"/>
                      </a:endParaRPr>
                    </a:p>
                    <a:p>
                      <a:pPr marL="411480">
                        <a:lnSpc>
                          <a:spcPts val="1710"/>
                        </a:lnSpc>
                      </a:pPr>
                      <a:r>
                        <a:rPr sz="1450" b="1" spc="95" dirty="0">
                          <a:solidFill>
                            <a:srgbClr val="8DD6F3"/>
                          </a:solidFill>
                          <a:latin typeface="SF Pro Text"/>
                          <a:cs typeface="SF Pro Text"/>
                        </a:rPr>
                        <a:t>компактная</a:t>
                      </a:r>
                      <a:r>
                        <a:rPr sz="1450" b="1" spc="20" dirty="0">
                          <a:solidFill>
                            <a:srgbClr val="8DD6F3"/>
                          </a:solidFill>
                          <a:latin typeface="SF Pro Text"/>
                          <a:cs typeface="SF Pro Text"/>
                        </a:rPr>
                        <a:t> </a:t>
                      </a:r>
                      <a:r>
                        <a:rPr sz="1450" b="1" spc="100" dirty="0">
                          <a:solidFill>
                            <a:srgbClr val="8DD6F3"/>
                          </a:solidFill>
                          <a:latin typeface="SF Pro Text"/>
                          <a:cs typeface="SF Pro Text"/>
                        </a:rPr>
                        <a:t>приточная</a:t>
                      </a:r>
                      <a:endParaRPr sz="1450" dirty="0">
                        <a:latin typeface="SF Pro Text"/>
                        <a:cs typeface="SF Pro Text"/>
                      </a:endParaRPr>
                    </a:p>
                    <a:p>
                      <a:pPr marL="41211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450" b="1" spc="100" dirty="0">
                          <a:solidFill>
                            <a:srgbClr val="8DD6F3"/>
                          </a:solidFill>
                          <a:latin typeface="SF Pro Text"/>
                          <a:cs typeface="SF Pro Text"/>
                        </a:rPr>
                        <a:t>вентиляция</a:t>
                      </a:r>
                      <a:endParaRPr sz="1450" dirty="0">
                        <a:latin typeface="SF Pro Text"/>
                        <a:cs typeface="SF Pro Text"/>
                      </a:endParaRPr>
                    </a:p>
                    <a:p>
                      <a:pPr marL="412750" marR="347980" indent="-635">
                        <a:lnSpc>
                          <a:spcPct val="102299"/>
                        </a:lnSpc>
                        <a:spcBef>
                          <a:spcPts val="1650"/>
                        </a:spcBef>
                      </a:pPr>
                      <a:r>
                        <a:rPr sz="1450" spc="10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Проветривание 24/7 </a:t>
                      </a:r>
                      <a:r>
                        <a:rPr sz="1450" spc="20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+ </a:t>
                      </a:r>
                      <a:r>
                        <a:rPr sz="1450" spc="25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 </a:t>
                      </a:r>
                      <a:r>
                        <a:rPr sz="1450" spc="10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комплексная</a:t>
                      </a:r>
                      <a:r>
                        <a:rPr sz="1450" spc="-25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 </a:t>
                      </a:r>
                      <a:r>
                        <a:rPr sz="1450" spc="5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очистка</a:t>
                      </a:r>
                      <a:r>
                        <a:rPr sz="1450" spc="-20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 </a:t>
                      </a:r>
                      <a:r>
                        <a:rPr sz="1450" spc="10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приточного </a:t>
                      </a:r>
                      <a:r>
                        <a:rPr sz="1450" spc="-390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 </a:t>
                      </a:r>
                      <a:r>
                        <a:rPr sz="1450" spc="20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и</a:t>
                      </a:r>
                      <a:r>
                        <a:rPr sz="1450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 </a:t>
                      </a:r>
                      <a:r>
                        <a:rPr sz="1450" spc="10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комнатного воздуха</a:t>
                      </a:r>
                      <a:endParaRPr sz="1450" dirty="0">
                        <a:latin typeface="SF Pro Text"/>
                        <a:cs typeface="SF Pro Text"/>
                      </a:endParaRPr>
                    </a:p>
                  </a:txBody>
                  <a:tcPr marL="0" marR="0" marT="3810" marB="0">
                    <a:solidFill>
                      <a:srgbClr val="0099FF">
                        <a:alpha val="5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3300">
                        <a:latin typeface="Times New Roman"/>
                        <a:cs typeface="Times New Roman"/>
                      </a:endParaRPr>
                    </a:p>
                    <a:p>
                      <a:pPr marL="251460">
                        <a:lnSpc>
                          <a:spcPts val="2310"/>
                        </a:lnSpc>
                      </a:pPr>
                      <a:r>
                        <a:rPr sz="1950" b="1" spc="130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Бризер</a:t>
                      </a:r>
                      <a:r>
                        <a:rPr sz="1950" b="1" spc="20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 </a:t>
                      </a:r>
                      <a:r>
                        <a:rPr sz="1950" b="1" spc="95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Lite</a:t>
                      </a:r>
                      <a:endParaRPr sz="1950">
                        <a:latin typeface="SF Pro Text"/>
                        <a:cs typeface="SF Pro Text"/>
                      </a:endParaRPr>
                    </a:p>
                    <a:p>
                      <a:pPr marL="251460">
                        <a:lnSpc>
                          <a:spcPts val="1710"/>
                        </a:lnSpc>
                      </a:pPr>
                      <a:r>
                        <a:rPr sz="1450" b="1" spc="95" dirty="0">
                          <a:solidFill>
                            <a:srgbClr val="8DD6F3"/>
                          </a:solidFill>
                          <a:latin typeface="SF Pro Text"/>
                          <a:cs typeface="SF Pro Text"/>
                        </a:rPr>
                        <a:t>суперкомпактная</a:t>
                      </a:r>
                      <a:r>
                        <a:rPr sz="1450" b="1" spc="30" dirty="0">
                          <a:solidFill>
                            <a:srgbClr val="8DD6F3"/>
                          </a:solidFill>
                          <a:latin typeface="SF Pro Text"/>
                          <a:cs typeface="SF Pro Text"/>
                        </a:rPr>
                        <a:t> </a:t>
                      </a:r>
                      <a:r>
                        <a:rPr sz="1450" b="1" spc="100" dirty="0">
                          <a:solidFill>
                            <a:srgbClr val="8DD6F3"/>
                          </a:solidFill>
                          <a:latin typeface="SF Pro Text"/>
                          <a:cs typeface="SF Pro Text"/>
                        </a:rPr>
                        <a:t>приточная</a:t>
                      </a:r>
                      <a:endParaRPr sz="1450">
                        <a:latin typeface="SF Pro Text"/>
                        <a:cs typeface="SF Pro Text"/>
                      </a:endParaRPr>
                    </a:p>
                    <a:p>
                      <a:pPr marL="25146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450" b="1" spc="100" dirty="0">
                          <a:solidFill>
                            <a:srgbClr val="8DD6F3"/>
                          </a:solidFill>
                          <a:latin typeface="SF Pro Text"/>
                          <a:cs typeface="SF Pro Text"/>
                        </a:rPr>
                        <a:t>вентиляция</a:t>
                      </a:r>
                      <a:endParaRPr sz="1450">
                        <a:latin typeface="SF Pro Text"/>
                        <a:cs typeface="SF Pro Text"/>
                      </a:endParaRPr>
                    </a:p>
                    <a:p>
                      <a:pPr marL="251460" marR="767715">
                        <a:lnSpc>
                          <a:spcPct val="102299"/>
                        </a:lnSpc>
                        <a:spcBef>
                          <a:spcPts val="1650"/>
                        </a:spcBef>
                      </a:pPr>
                      <a:r>
                        <a:rPr sz="1450" spc="10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Проветривание 24/7 </a:t>
                      </a:r>
                      <a:r>
                        <a:rPr sz="1450" spc="20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+ </a:t>
                      </a:r>
                      <a:r>
                        <a:rPr sz="1450" spc="5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очистка </a:t>
                      </a:r>
                      <a:r>
                        <a:rPr sz="1450" spc="-395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 </a:t>
                      </a:r>
                      <a:r>
                        <a:rPr sz="1450" spc="10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приточного</a:t>
                      </a:r>
                      <a:r>
                        <a:rPr sz="1450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 </a:t>
                      </a:r>
                      <a:r>
                        <a:rPr sz="1450" spc="10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воздуха</a:t>
                      </a:r>
                      <a:r>
                        <a:rPr sz="1450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 </a:t>
                      </a:r>
                      <a:r>
                        <a:rPr sz="1450" spc="-10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от</a:t>
                      </a:r>
                      <a:r>
                        <a:rPr sz="1450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 </a:t>
                      </a:r>
                      <a:r>
                        <a:rPr sz="1450" spc="20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пыли</a:t>
                      </a:r>
                      <a:endParaRPr sz="1450">
                        <a:latin typeface="SF Pro Text"/>
                        <a:cs typeface="SF Pro Text"/>
                      </a:endParaRPr>
                    </a:p>
                    <a:p>
                      <a:pPr marL="25146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450" spc="20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и</a:t>
                      </a:r>
                      <a:r>
                        <a:rPr sz="1450" spc="-20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 </a:t>
                      </a:r>
                      <a:r>
                        <a:rPr sz="1450" spc="10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аллергенов</a:t>
                      </a:r>
                      <a:endParaRPr sz="1450">
                        <a:latin typeface="SF Pro Text"/>
                        <a:cs typeface="SF Pro Text"/>
                      </a:endParaRPr>
                    </a:p>
                  </a:txBody>
                  <a:tcPr marL="0" marR="0" marT="5080" marB="0">
                    <a:solidFill>
                      <a:srgbClr val="0099FF">
                        <a:alpha val="5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3300">
                        <a:latin typeface="Times New Roman"/>
                        <a:cs typeface="Times New Roman"/>
                      </a:endParaRPr>
                    </a:p>
                    <a:p>
                      <a:pPr marL="210820">
                        <a:lnSpc>
                          <a:spcPts val="2310"/>
                        </a:lnSpc>
                      </a:pPr>
                      <a:r>
                        <a:rPr sz="1950" b="1" spc="110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Tion</a:t>
                      </a:r>
                      <a:r>
                        <a:rPr sz="1950" b="1" spc="20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 </a:t>
                      </a:r>
                      <a:r>
                        <a:rPr sz="1950" b="1" spc="95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Clever</a:t>
                      </a:r>
                      <a:endParaRPr sz="1950">
                        <a:latin typeface="SF Pro Text"/>
                        <a:cs typeface="SF Pro Text"/>
                      </a:endParaRPr>
                    </a:p>
                    <a:p>
                      <a:pPr marL="210820">
                        <a:lnSpc>
                          <a:spcPts val="1710"/>
                        </a:lnSpc>
                      </a:pPr>
                      <a:r>
                        <a:rPr sz="1450" b="1" spc="95" dirty="0">
                          <a:solidFill>
                            <a:srgbClr val="8DD6F3"/>
                          </a:solidFill>
                          <a:latin typeface="SF Pro Text"/>
                          <a:cs typeface="SF Pro Text"/>
                        </a:rPr>
                        <a:t>очиститель-обеззараживатель</a:t>
                      </a:r>
                      <a:endParaRPr sz="1450">
                        <a:latin typeface="SF Pro Text"/>
                        <a:cs typeface="SF Pro Text"/>
                      </a:endParaRPr>
                    </a:p>
                    <a:p>
                      <a:pPr marL="211454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450" b="1" spc="90" dirty="0">
                          <a:solidFill>
                            <a:srgbClr val="8DD6F3"/>
                          </a:solidFill>
                          <a:latin typeface="SF Pro Text"/>
                          <a:cs typeface="SF Pro Text"/>
                        </a:rPr>
                        <a:t>воздуха</a:t>
                      </a:r>
                      <a:endParaRPr sz="1450">
                        <a:latin typeface="SF Pro Text"/>
                        <a:cs typeface="SF Pro Text"/>
                      </a:endParaRPr>
                    </a:p>
                    <a:p>
                      <a:pPr marL="212725" marR="859155" indent="-635">
                        <a:lnSpc>
                          <a:spcPct val="102299"/>
                        </a:lnSpc>
                        <a:spcBef>
                          <a:spcPts val="1650"/>
                        </a:spcBef>
                      </a:pPr>
                      <a:r>
                        <a:rPr sz="1450" spc="5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Комплексная очистка </a:t>
                      </a:r>
                      <a:r>
                        <a:rPr sz="1450" spc="20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+ </a:t>
                      </a:r>
                      <a:r>
                        <a:rPr sz="1450" spc="25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 </a:t>
                      </a:r>
                      <a:r>
                        <a:rPr sz="1450" spc="15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обеззараживание </a:t>
                      </a:r>
                      <a:r>
                        <a:rPr sz="1450" spc="10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комнатного </a:t>
                      </a:r>
                      <a:r>
                        <a:rPr sz="1450" spc="-395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 </a:t>
                      </a:r>
                      <a:r>
                        <a:rPr sz="1450" spc="10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воздуха</a:t>
                      </a:r>
                      <a:endParaRPr sz="1450">
                        <a:latin typeface="SF Pro Text"/>
                        <a:cs typeface="SF Pro Text"/>
                      </a:endParaRPr>
                    </a:p>
                  </a:txBody>
                  <a:tcPr marL="0" marR="0" marT="2540" marB="0">
                    <a:solidFill>
                      <a:srgbClr val="0099FF">
                        <a:alpha val="52157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3300" dirty="0">
                        <a:latin typeface="Times New Roman"/>
                        <a:cs typeface="Times New Roman"/>
                      </a:endParaRPr>
                    </a:p>
                    <a:p>
                      <a:pPr marL="488315">
                        <a:lnSpc>
                          <a:spcPts val="2310"/>
                        </a:lnSpc>
                      </a:pPr>
                      <a:r>
                        <a:rPr sz="1950" b="1" spc="110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MagicAir</a:t>
                      </a:r>
                      <a:endParaRPr sz="1950" dirty="0">
                        <a:latin typeface="SF Pro Text"/>
                        <a:cs typeface="SF Pro Text"/>
                      </a:endParaRPr>
                    </a:p>
                    <a:p>
                      <a:pPr marL="488315">
                        <a:lnSpc>
                          <a:spcPts val="1710"/>
                        </a:lnSpc>
                      </a:pPr>
                      <a:r>
                        <a:rPr sz="1450" b="1" spc="95" dirty="0">
                          <a:solidFill>
                            <a:srgbClr val="8DD6F3"/>
                          </a:solidFill>
                          <a:latin typeface="SF Pro Text"/>
                          <a:cs typeface="SF Pro Text"/>
                        </a:rPr>
                        <a:t>система</a:t>
                      </a:r>
                      <a:r>
                        <a:rPr sz="1450" b="1" spc="20" dirty="0">
                          <a:solidFill>
                            <a:srgbClr val="8DD6F3"/>
                          </a:solidFill>
                          <a:latin typeface="SF Pro Text"/>
                          <a:cs typeface="SF Pro Text"/>
                        </a:rPr>
                        <a:t> </a:t>
                      </a:r>
                      <a:r>
                        <a:rPr sz="1450" b="1" spc="100" dirty="0">
                          <a:solidFill>
                            <a:srgbClr val="8DD6F3"/>
                          </a:solidFill>
                          <a:latin typeface="SF Pro Text"/>
                          <a:cs typeface="SF Pro Text"/>
                        </a:rPr>
                        <a:t>умного</a:t>
                      </a:r>
                      <a:endParaRPr sz="1450" dirty="0">
                        <a:latin typeface="SF Pro Text"/>
                        <a:cs typeface="SF Pro Text"/>
                      </a:endParaRPr>
                    </a:p>
                    <a:p>
                      <a:pPr marL="488315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1450" b="1" spc="105" dirty="0">
                          <a:solidFill>
                            <a:srgbClr val="8DD6F3"/>
                          </a:solidFill>
                          <a:latin typeface="SF Pro Text"/>
                          <a:cs typeface="SF Pro Text"/>
                        </a:rPr>
                        <a:t>микроклимата</a:t>
                      </a:r>
                      <a:endParaRPr sz="1450" dirty="0">
                        <a:latin typeface="SF Pro Text"/>
                        <a:cs typeface="SF Pro Text"/>
                      </a:endParaRPr>
                    </a:p>
                    <a:p>
                      <a:pPr marL="488315" marR="404495">
                        <a:lnSpc>
                          <a:spcPct val="102299"/>
                        </a:lnSpc>
                        <a:spcBef>
                          <a:spcPts val="1650"/>
                        </a:spcBef>
                      </a:pPr>
                      <a:r>
                        <a:rPr sz="1450" spc="15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Мониторинг</a:t>
                      </a:r>
                      <a:r>
                        <a:rPr sz="1450" spc="-5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 </a:t>
                      </a:r>
                      <a:r>
                        <a:rPr sz="1450" spc="10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качества</a:t>
                      </a:r>
                      <a:r>
                        <a:rPr sz="1450" spc="-10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 </a:t>
                      </a:r>
                      <a:r>
                        <a:rPr sz="1450" spc="10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воздуха</a:t>
                      </a:r>
                      <a:r>
                        <a:rPr sz="1450" spc="-5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 </a:t>
                      </a:r>
                      <a:r>
                        <a:rPr sz="1450" spc="20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+ </a:t>
                      </a:r>
                      <a:r>
                        <a:rPr sz="1450" spc="-395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 </a:t>
                      </a:r>
                      <a:r>
                        <a:rPr sz="1450" spc="10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автоматическое </a:t>
                      </a:r>
                      <a:r>
                        <a:rPr sz="1450" spc="15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управление </a:t>
                      </a:r>
                      <a:r>
                        <a:rPr sz="1450" spc="20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 </a:t>
                      </a:r>
                      <a:r>
                        <a:rPr sz="1450" spc="10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климатической</a:t>
                      </a:r>
                      <a:r>
                        <a:rPr sz="1450" spc="5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 </a:t>
                      </a:r>
                      <a:r>
                        <a:rPr sz="1450" dirty="0">
                          <a:solidFill>
                            <a:srgbClr val="FFFFFF"/>
                          </a:solidFill>
                          <a:latin typeface="SF Pro Text"/>
                          <a:cs typeface="SF Pro Text"/>
                        </a:rPr>
                        <a:t>техникой</a:t>
                      </a:r>
                      <a:endParaRPr sz="1450" dirty="0">
                        <a:latin typeface="SF Pro Text"/>
                        <a:cs typeface="SF Pro Text"/>
                      </a:endParaRPr>
                    </a:p>
                  </a:txBody>
                  <a:tcPr marL="0" marR="0" marT="5080" marB="0">
                    <a:solidFill>
                      <a:srgbClr val="0099FF">
                        <a:alpha val="52157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18342762" y="10226905"/>
            <a:ext cx="36195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latin typeface="SF Pro Text"/>
                <a:cs typeface="SF Pro Text"/>
              </a:rPr>
              <a:t>1</a:t>
            </a:r>
            <a:r>
              <a:rPr sz="1950" spc="-20" dirty="0">
                <a:solidFill>
                  <a:srgbClr val="FFFFFF"/>
                </a:solidFill>
                <a:latin typeface="SF Pro Text"/>
                <a:cs typeface="SF Pro Text"/>
              </a:rPr>
              <a:t>2.</a:t>
            </a:r>
            <a:endParaRPr sz="1950">
              <a:latin typeface="SF Pro Text"/>
              <a:cs typeface="SF Pro Tex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269953" y="1465136"/>
            <a:ext cx="794004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5" dirty="0">
                <a:solidFill>
                  <a:srgbClr val="FFFFFF"/>
                </a:solidFill>
              </a:rPr>
              <a:t>Решения </a:t>
            </a:r>
            <a:r>
              <a:rPr spc="-30" dirty="0">
                <a:solidFill>
                  <a:srgbClr val="FFFFFF"/>
                </a:solidFill>
              </a:rPr>
              <a:t>Тион</a:t>
            </a:r>
            <a:r>
              <a:rPr spc="-1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для</a:t>
            </a:r>
            <a:r>
              <a:rPr spc="-10" dirty="0">
                <a:solidFill>
                  <a:srgbClr val="FFFFFF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дома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1493536" y="10187313"/>
            <a:ext cx="1256665" cy="323215"/>
            <a:chOff x="1493536" y="10187313"/>
            <a:chExt cx="1256665" cy="323215"/>
          </a:xfrm>
        </p:grpSpPr>
        <p:sp>
          <p:nvSpPr>
            <p:cNvPr id="7" name="object 7"/>
            <p:cNvSpPr/>
            <p:nvPr/>
          </p:nvSpPr>
          <p:spPr>
            <a:xfrm>
              <a:off x="1493536" y="10187313"/>
              <a:ext cx="1081405" cy="323215"/>
            </a:xfrm>
            <a:custGeom>
              <a:avLst/>
              <a:gdLst/>
              <a:ahLst/>
              <a:cxnLst/>
              <a:rect l="l" t="t" r="r" b="b"/>
              <a:pathLst>
                <a:path w="1081405" h="323215">
                  <a:moveTo>
                    <a:pt x="588589" y="0"/>
                  </a:moveTo>
                  <a:lnTo>
                    <a:pt x="545698" y="5761"/>
                  </a:lnTo>
                  <a:lnTo>
                    <a:pt x="507158" y="22020"/>
                  </a:lnTo>
                  <a:lnTo>
                    <a:pt x="474506" y="47242"/>
                  </a:lnTo>
                  <a:lnTo>
                    <a:pt x="449280" y="79888"/>
                  </a:lnTo>
                  <a:lnTo>
                    <a:pt x="433016" y="118425"/>
                  </a:lnTo>
                  <a:lnTo>
                    <a:pt x="427254" y="161314"/>
                  </a:lnTo>
                  <a:lnTo>
                    <a:pt x="433016" y="204196"/>
                  </a:lnTo>
                  <a:lnTo>
                    <a:pt x="449280" y="242730"/>
                  </a:lnTo>
                  <a:lnTo>
                    <a:pt x="474506" y="275379"/>
                  </a:lnTo>
                  <a:lnTo>
                    <a:pt x="507158" y="300603"/>
                  </a:lnTo>
                  <a:lnTo>
                    <a:pt x="545698" y="316866"/>
                  </a:lnTo>
                  <a:lnTo>
                    <a:pt x="588589" y="322628"/>
                  </a:lnTo>
                  <a:lnTo>
                    <a:pt x="631471" y="316866"/>
                  </a:lnTo>
                  <a:lnTo>
                    <a:pt x="670005" y="300603"/>
                  </a:lnTo>
                  <a:lnTo>
                    <a:pt x="702653" y="275379"/>
                  </a:lnTo>
                  <a:lnTo>
                    <a:pt x="727878" y="242730"/>
                  </a:lnTo>
                  <a:lnTo>
                    <a:pt x="732803" y="231061"/>
                  </a:lnTo>
                  <a:lnTo>
                    <a:pt x="588589" y="231061"/>
                  </a:lnTo>
                  <a:lnTo>
                    <a:pt x="561432" y="225580"/>
                  </a:lnTo>
                  <a:lnTo>
                    <a:pt x="539255" y="210633"/>
                  </a:lnTo>
                  <a:lnTo>
                    <a:pt x="524304" y="188463"/>
                  </a:lnTo>
                  <a:lnTo>
                    <a:pt x="518821" y="161314"/>
                  </a:lnTo>
                  <a:lnTo>
                    <a:pt x="524304" y="134161"/>
                  </a:lnTo>
                  <a:lnTo>
                    <a:pt x="539255" y="111984"/>
                  </a:lnTo>
                  <a:lnTo>
                    <a:pt x="561432" y="97030"/>
                  </a:lnTo>
                  <a:lnTo>
                    <a:pt x="588589" y="91546"/>
                  </a:lnTo>
                  <a:lnTo>
                    <a:pt x="732798" y="91546"/>
                  </a:lnTo>
                  <a:lnTo>
                    <a:pt x="727878" y="79888"/>
                  </a:lnTo>
                  <a:lnTo>
                    <a:pt x="702653" y="47242"/>
                  </a:lnTo>
                  <a:lnTo>
                    <a:pt x="670005" y="22020"/>
                  </a:lnTo>
                  <a:lnTo>
                    <a:pt x="631471" y="5761"/>
                  </a:lnTo>
                  <a:lnTo>
                    <a:pt x="588589" y="0"/>
                  </a:lnTo>
                  <a:close/>
                </a:path>
                <a:path w="1081405" h="323215">
                  <a:moveTo>
                    <a:pt x="732798" y="91546"/>
                  </a:moveTo>
                  <a:lnTo>
                    <a:pt x="588589" y="91546"/>
                  </a:lnTo>
                  <a:lnTo>
                    <a:pt x="615743" y="97030"/>
                  </a:lnTo>
                  <a:lnTo>
                    <a:pt x="637912" y="111984"/>
                  </a:lnTo>
                  <a:lnTo>
                    <a:pt x="652856" y="134161"/>
                  </a:lnTo>
                  <a:lnTo>
                    <a:pt x="658335" y="161314"/>
                  </a:lnTo>
                  <a:lnTo>
                    <a:pt x="652856" y="188463"/>
                  </a:lnTo>
                  <a:lnTo>
                    <a:pt x="637912" y="210633"/>
                  </a:lnTo>
                  <a:lnTo>
                    <a:pt x="615743" y="225580"/>
                  </a:lnTo>
                  <a:lnTo>
                    <a:pt x="588589" y="231061"/>
                  </a:lnTo>
                  <a:lnTo>
                    <a:pt x="732803" y="231061"/>
                  </a:lnTo>
                  <a:lnTo>
                    <a:pt x="744141" y="204196"/>
                  </a:lnTo>
                  <a:lnTo>
                    <a:pt x="749903" y="161314"/>
                  </a:lnTo>
                  <a:lnTo>
                    <a:pt x="744141" y="118425"/>
                  </a:lnTo>
                  <a:lnTo>
                    <a:pt x="732798" y="91546"/>
                  </a:lnTo>
                  <a:close/>
                </a:path>
                <a:path w="1081405" h="323215">
                  <a:moveTo>
                    <a:pt x="392385" y="8722"/>
                  </a:moveTo>
                  <a:lnTo>
                    <a:pt x="305194" y="8722"/>
                  </a:lnTo>
                  <a:lnTo>
                    <a:pt x="305194" y="313906"/>
                  </a:lnTo>
                  <a:lnTo>
                    <a:pt x="392385" y="313906"/>
                  </a:lnTo>
                  <a:lnTo>
                    <a:pt x="392385" y="8722"/>
                  </a:lnTo>
                  <a:close/>
                </a:path>
                <a:path w="1081405" h="323215">
                  <a:moveTo>
                    <a:pt x="174403" y="95913"/>
                  </a:moveTo>
                  <a:lnTo>
                    <a:pt x="87191" y="95913"/>
                  </a:lnTo>
                  <a:lnTo>
                    <a:pt x="87191" y="313906"/>
                  </a:lnTo>
                  <a:lnTo>
                    <a:pt x="174403" y="313906"/>
                  </a:lnTo>
                  <a:lnTo>
                    <a:pt x="174403" y="95913"/>
                  </a:lnTo>
                  <a:close/>
                </a:path>
                <a:path w="1081405" h="323215">
                  <a:moveTo>
                    <a:pt x="261594" y="8701"/>
                  </a:moveTo>
                  <a:lnTo>
                    <a:pt x="0" y="8701"/>
                  </a:lnTo>
                  <a:lnTo>
                    <a:pt x="0" y="95913"/>
                  </a:lnTo>
                  <a:lnTo>
                    <a:pt x="261594" y="95913"/>
                  </a:lnTo>
                  <a:lnTo>
                    <a:pt x="261594" y="8701"/>
                  </a:lnTo>
                  <a:close/>
                </a:path>
                <a:path w="1081405" h="323215">
                  <a:moveTo>
                    <a:pt x="863251" y="8711"/>
                  </a:moveTo>
                  <a:lnTo>
                    <a:pt x="784782" y="8711"/>
                  </a:lnTo>
                  <a:lnTo>
                    <a:pt x="784782" y="313906"/>
                  </a:lnTo>
                  <a:lnTo>
                    <a:pt x="871983" y="313906"/>
                  </a:lnTo>
                  <a:lnTo>
                    <a:pt x="871983" y="152592"/>
                  </a:lnTo>
                  <a:lnTo>
                    <a:pt x="983154" y="152592"/>
                  </a:lnTo>
                  <a:lnTo>
                    <a:pt x="863251" y="8711"/>
                  </a:lnTo>
                  <a:close/>
                </a:path>
                <a:path w="1081405" h="323215">
                  <a:moveTo>
                    <a:pt x="983154" y="152592"/>
                  </a:moveTo>
                  <a:lnTo>
                    <a:pt x="871983" y="152592"/>
                  </a:lnTo>
                  <a:lnTo>
                    <a:pt x="1002775" y="313906"/>
                  </a:lnTo>
                  <a:lnTo>
                    <a:pt x="1081255" y="313906"/>
                  </a:lnTo>
                  <a:lnTo>
                    <a:pt x="1081255" y="165670"/>
                  </a:lnTo>
                  <a:lnTo>
                    <a:pt x="994053" y="165670"/>
                  </a:lnTo>
                  <a:lnTo>
                    <a:pt x="983154" y="152592"/>
                  </a:lnTo>
                  <a:close/>
                </a:path>
                <a:path w="1081405" h="323215">
                  <a:moveTo>
                    <a:pt x="1081255" y="8711"/>
                  </a:moveTo>
                  <a:lnTo>
                    <a:pt x="994053" y="8711"/>
                  </a:lnTo>
                  <a:lnTo>
                    <a:pt x="994053" y="165670"/>
                  </a:lnTo>
                  <a:lnTo>
                    <a:pt x="1081255" y="165670"/>
                  </a:lnTo>
                  <a:lnTo>
                    <a:pt x="1081255" y="87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10526" y="10355913"/>
              <a:ext cx="139514" cy="139503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950560" y="10289730"/>
            <a:ext cx="6514465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dirty="0">
                <a:solidFill>
                  <a:srgbClr val="FFFFFF"/>
                </a:solidFill>
                <a:latin typeface="SF Pro Text"/>
                <a:cs typeface="SF Pro Text"/>
              </a:rPr>
              <a:t>СИСТЕМЫ</a:t>
            </a:r>
            <a:r>
              <a:rPr sz="1450" spc="-2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450" spc="5" dirty="0">
                <a:solidFill>
                  <a:srgbClr val="FFFFFF"/>
                </a:solidFill>
                <a:latin typeface="SF Pro Text"/>
                <a:cs typeface="SF Pro Text"/>
              </a:rPr>
              <a:t>ВЕНТИЛЯЦИИ,</a:t>
            </a:r>
            <a:r>
              <a:rPr sz="1450" spc="-2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450" dirty="0">
                <a:solidFill>
                  <a:srgbClr val="FFFFFF"/>
                </a:solidFill>
                <a:latin typeface="SF Pro Text"/>
                <a:cs typeface="SF Pro Text"/>
              </a:rPr>
              <a:t>ОЧИСТКИ</a:t>
            </a:r>
            <a:r>
              <a:rPr sz="1450" spc="-2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450" spc="25" dirty="0">
                <a:solidFill>
                  <a:srgbClr val="FFFFFF"/>
                </a:solidFill>
                <a:latin typeface="SF Pro Text"/>
                <a:cs typeface="SF Pro Text"/>
              </a:rPr>
              <a:t>И</a:t>
            </a:r>
            <a:r>
              <a:rPr sz="1450" spc="-2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450" dirty="0">
                <a:solidFill>
                  <a:srgbClr val="FFFFFF"/>
                </a:solidFill>
                <a:latin typeface="SF Pro Text"/>
                <a:cs typeface="SF Pro Text"/>
              </a:rPr>
              <a:t>ОБЕЗЗАРАЖИВАНИЯ</a:t>
            </a:r>
            <a:r>
              <a:rPr sz="1450" spc="-2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450" dirty="0">
                <a:solidFill>
                  <a:srgbClr val="FFFFFF"/>
                </a:solidFill>
                <a:latin typeface="SF Pro Text"/>
                <a:cs typeface="SF Pro Text"/>
              </a:rPr>
              <a:t>ВОЗДУ</a:t>
            </a:r>
            <a:r>
              <a:rPr lang="ru-RU" sz="1450" dirty="0">
                <a:solidFill>
                  <a:srgbClr val="FFFFFF"/>
                </a:solidFill>
                <a:latin typeface="SF Pro Text"/>
                <a:cs typeface="SF Pro Text"/>
              </a:rPr>
              <a:t>Х</a:t>
            </a:r>
            <a:r>
              <a:rPr sz="1450" spc="20" dirty="0">
                <a:solidFill>
                  <a:srgbClr val="FFFFFF"/>
                </a:solidFill>
                <a:latin typeface="SF Pro Text"/>
                <a:cs typeface="SF Pro Text"/>
              </a:rPr>
              <a:t>А</a:t>
            </a:r>
            <a:endParaRPr sz="1450" dirty="0">
              <a:latin typeface="SF Pro Text"/>
              <a:cs typeface="SF Pro Tex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7612" y="7144298"/>
            <a:ext cx="4347054" cy="261254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03786" y="0"/>
            <a:ext cx="6897010" cy="1130855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484631" y="1465136"/>
            <a:ext cx="1043622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30" dirty="0">
                <a:solidFill>
                  <a:srgbClr val="000000"/>
                </a:solidFill>
              </a:rPr>
              <a:t>Система </a:t>
            </a:r>
            <a:r>
              <a:rPr spc="-20" dirty="0">
                <a:solidFill>
                  <a:srgbClr val="000000"/>
                </a:solidFill>
              </a:rPr>
              <a:t>умного</a:t>
            </a:r>
            <a:r>
              <a:rPr spc="-30" dirty="0">
                <a:solidFill>
                  <a:srgbClr val="000000"/>
                </a:solidFill>
              </a:rPr>
              <a:t> </a:t>
            </a:r>
            <a:r>
              <a:rPr spc="-10" dirty="0">
                <a:solidFill>
                  <a:srgbClr val="000000"/>
                </a:solidFill>
              </a:rPr>
              <a:t>микроклимата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3895928" y="1676748"/>
            <a:ext cx="123888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b="1" spc="-15" dirty="0">
                <a:solidFill>
                  <a:srgbClr val="FFFFFF"/>
                </a:solidFill>
                <a:latin typeface="SF Pro Text"/>
                <a:cs typeface="SF Pro Text"/>
              </a:rPr>
              <a:t>MagicAir</a:t>
            </a:r>
            <a:endParaRPr sz="2150">
              <a:latin typeface="SF Pro Text"/>
              <a:cs typeface="SF Pro Tex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895928" y="2147938"/>
            <a:ext cx="4411345" cy="267970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326390" marR="586105" indent="-314325">
              <a:lnSpc>
                <a:spcPts val="2140"/>
              </a:lnSpc>
              <a:spcBef>
                <a:spcPts val="200"/>
              </a:spcBef>
              <a:buChar char="•"/>
              <a:tabLst>
                <a:tab pos="326390" algn="l"/>
                <a:tab pos="327025" algn="l"/>
              </a:tabLst>
            </a:pP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Автоматическое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 проветривание</a:t>
            </a:r>
            <a:r>
              <a:rPr sz="1800" spc="-2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по</a:t>
            </a:r>
            <a:r>
              <a:rPr sz="1800" spc="-1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уровню</a:t>
            </a:r>
            <a:r>
              <a:rPr sz="1800" spc="-1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125" dirty="0">
                <a:solidFill>
                  <a:srgbClr val="FFFFFF"/>
                </a:solidFill>
                <a:latin typeface="SF Pro Text"/>
                <a:cs typeface="SF Pro Text"/>
              </a:rPr>
              <a:t>CO2</a:t>
            </a:r>
            <a:endParaRPr sz="1800">
              <a:latin typeface="SF Pro Text"/>
              <a:cs typeface="SF Pro Text"/>
            </a:endParaRPr>
          </a:p>
          <a:p>
            <a:pPr marL="326390" marR="1028065" indent="-314325">
              <a:lnSpc>
                <a:spcPts val="2140"/>
              </a:lnSpc>
              <a:spcBef>
                <a:spcPts val="1245"/>
              </a:spcBef>
              <a:buChar char="•"/>
              <a:tabLst>
                <a:tab pos="326390" algn="l"/>
                <a:tab pos="327025" algn="l"/>
              </a:tabLst>
            </a:pP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Экономия</a:t>
            </a:r>
            <a:r>
              <a:rPr sz="1800" spc="-6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электроэнергии </a:t>
            </a:r>
            <a:r>
              <a:rPr sz="1800" spc="-49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за</a:t>
            </a:r>
            <a:r>
              <a:rPr sz="1800" spc="-1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SF Pro Text"/>
                <a:cs typeface="SF Pro Text"/>
              </a:rPr>
              <a:t>счет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умной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 работы</a:t>
            </a:r>
            <a:endParaRPr sz="1800">
              <a:latin typeface="SF Pro Text"/>
              <a:cs typeface="SF Pro Text"/>
            </a:endParaRPr>
          </a:p>
          <a:p>
            <a:pPr marL="326390" marR="1588135" indent="-314325">
              <a:lnSpc>
                <a:spcPts val="2140"/>
              </a:lnSpc>
              <a:spcBef>
                <a:spcPts val="1245"/>
              </a:spcBef>
              <a:buChar char="•"/>
              <a:tabLst>
                <a:tab pos="326390" algn="l"/>
                <a:tab pos="327025" algn="l"/>
              </a:tabLst>
            </a:pP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Расписание</a:t>
            </a:r>
            <a:r>
              <a:rPr sz="1800" spc="-2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на</a:t>
            </a:r>
            <a:r>
              <a:rPr sz="1800" spc="-2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любой </a:t>
            </a:r>
            <a:r>
              <a:rPr sz="1800" spc="-49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день</a:t>
            </a:r>
            <a:r>
              <a:rPr sz="1800" spc="-1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недели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и</a:t>
            </a:r>
            <a:r>
              <a:rPr sz="1800" spc="-1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время</a:t>
            </a:r>
            <a:endParaRPr sz="1800">
              <a:latin typeface="SF Pro Text"/>
              <a:cs typeface="SF Pro Text"/>
            </a:endParaRPr>
          </a:p>
          <a:p>
            <a:pPr marL="326390" indent="-314325">
              <a:lnSpc>
                <a:spcPts val="2150"/>
              </a:lnSpc>
              <a:spcBef>
                <a:spcPts val="1155"/>
              </a:spcBef>
              <a:buChar char="•"/>
              <a:tabLst>
                <a:tab pos="326390" algn="l"/>
                <a:tab pos="327025" algn="l"/>
              </a:tabLst>
            </a:pP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Управление</a:t>
            </a:r>
            <a:r>
              <a:rPr sz="1800" spc="-3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микроклиматом</a:t>
            </a:r>
            <a:endParaRPr sz="1800">
              <a:latin typeface="SF Pro Text"/>
              <a:cs typeface="SF Pro Text"/>
            </a:endParaRPr>
          </a:p>
          <a:p>
            <a:pPr marL="326390">
              <a:lnSpc>
                <a:spcPts val="2150"/>
              </a:lnSpc>
            </a:pP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со</a:t>
            </a:r>
            <a:r>
              <a:rPr sz="1800" spc="-1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смартфона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из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любой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SF Pro Text"/>
                <a:cs typeface="SF Pro Text"/>
              </a:rPr>
              <a:t>точки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мира</a:t>
            </a:r>
            <a:endParaRPr sz="1800">
              <a:latin typeface="SF Pro Text"/>
              <a:cs typeface="SF Pro Tex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342762" y="10226905"/>
            <a:ext cx="35814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latin typeface="SF Pro Text"/>
                <a:cs typeface="SF Pro Text"/>
              </a:rPr>
              <a:t>1</a:t>
            </a:r>
            <a:r>
              <a:rPr sz="1950" spc="-60" dirty="0">
                <a:solidFill>
                  <a:srgbClr val="FFFFFF"/>
                </a:solidFill>
                <a:latin typeface="SF Pro Text"/>
                <a:cs typeface="SF Pro Text"/>
              </a:rPr>
              <a:t>3.</a:t>
            </a:r>
            <a:endParaRPr sz="1950">
              <a:latin typeface="SF Pro Text"/>
              <a:cs typeface="SF Pro Tex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50560" y="10289730"/>
            <a:ext cx="686308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5" dirty="0">
                <a:solidFill>
                  <a:srgbClr val="394248"/>
                </a:solidFill>
                <a:latin typeface="SF Pro Text"/>
                <a:cs typeface="SF Pro Text"/>
              </a:rPr>
              <a:t>СИСТЕМЫ</a:t>
            </a:r>
            <a:r>
              <a:rPr sz="1450" b="1" spc="-20" dirty="0">
                <a:solidFill>
                  <a:srgbClr val="394248"/>
                </a:solidFill>
                <a:latin typeface="SF Pro Text"/>
                <a:cs typeface="SF Pro Text"/>
              </a:rPr>
              <a:t> </a:t>
            </a:r>
            <a:r>
              <a:rPr sz="1450" b="1" spc="5" dirty="0">
                <a:solidFill>
                  <a:srgbClr val="394248"/>
                </a:solidFill>
                <a:latin typeface="SF Pro Text"/>
                <a:cs typeface="SF Pro Text"/>
              </a:rPr>
              <a:t>ВЕНТИЛЯЦИИ,</a:t>
            </a:r>
            <a:r>
              <a:rPr sz="1450" b="1" spc="-20" dirty="0">
                <a:solidFill>
                  <a:srgbClr val="394248"/>
                </a:solidFill>
                <a:latin typeface="SF Pro Text"/>
                <a:cs typeface="SF Pro Text"/>
              </a:rPr>
              <a:t> </a:t>
            </a:r>
            <a:r>
              <a:rPr sz="1450" b="1" dirty="0">
                <a:solidFill>
                  <a:srgbClr val="394248"/>
                </a:solidFill>
                <a:latin typeface="SF Pro Text"/>
                <a:cs typeface="SF Pro Text"/>
              </a:rPr>
              <a:t>ОЧИСТКИ</a:t>
            </a:r>
            <a:r>
              <a:rPr sz="1450" b="1" spc="-20" dirty="0">
                <a:solidFill>
                  <a:srgbClr val="394248"/>
                </a:solidFill>
                <a:latin typeface="SF Pro Text"/>
                <a:cs typeface="SF Pro Text"/>
              </a:rPr>
              <a:t> </a:t>
            </a:r>
            <a:r>
              <a:rPr sz="1450" b="1" spc="25" dirty="0">
                <a:solidFill>
                  <a:srgbClr val="394248"/>
                </a:solidFill>
                <a:latin typeface="SF Pro Text"/>
                <a:cs typeface="SF Pro Text"/>
              </a:rPr>
              <a:t>И</a:t>
            </a:r>
            <a:r>
              <a:rPr sz="1450" b="1" spc="-20" dirty="0">
                <a:solidFill>
                  <a:srgbClr val="394248"/>
                </a:solidFill>
                <a:latin typeface="SF Pro Text"/>
                <a:cs typeface="SF Pro Text"/>
              </a:rPr>
              <a:t> </a:t>
            </a:r>
            <a:r>
              <a:rPr sz="1450" b="1" spc="-5" dirty="0">
                <a:solidFill>
                  <a:srgbClr val="394248"/>
                </a:solidFill>
                <a:latin typeface="SF Pro Text"/>
                <a:cs typeface="SF Pro Text"/>
              </a:rPr>
              <a:t>ОБЕЗЗАРАЖИВАНИЯ</a:t>
            </a:r>
            <a:r>
              <a:rPr sz="1450" b="1" spc="-15" dirty="0">
                <a:solidFill>
                  <a:srgbClr val="394248"/>
                </a:solidFill>
                <a:latin typeface="SF Pro Text"/>
                <a:cs typeface="SF Pro Text"/>
              </a:rPr>
              <a:t> </a:t>
            </a:r>
            <a:r>
              <a:rPr sz="1450" b="1" spc="5" dirty="0">
                <a:solidFill>
                  <a:srgbClr val="394248"/>
                </a:solidFill>
                <a:latin typeface="SF Pro Text"/>
                <a:cs typeface="SF Pro Text"/>
              </a:rPr>
              <a:t>ВОЗДУХА</a:t>
            </a:r>
            <a:endParaRPr sz="1450">
              <a:latin typeface="SF Pro Text"/>
              <a:cs typeface="SF Pro Text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081709" y="5437057"/>
            <a:ext cx="1080770" cy="657860"/>
          </a:xfrm>
          <a:custGeom>
            <a:avLst/>
            <a:gdLst/>
            <a:ahLst/>
            <a:cxnLst/>
            <a:rect l="l" t="t" r="r" b="b"/>
            <a:pathLst>
              <a:path w="1080770" h="657860">
                <a:moveTo>
                  <a:pt x="534988" y="0"/>
                </a:moveTo>
                <a:lnTo>
                  <a:pt x="481693" y="5558"/>
                </a:lnTo>
                <a:lnTo>
                  <a:pt x="432573" y="21421"/>
                </a:lnTo>
                <a:lnTo>
                  <a:pt x="388913" y="46369"/>
                </a:lnTo>
                <a:lnTo>
                  <a:pt x="351995" y="79183"/>
                </a:lnTo>
                <a:lnTo>
                  <a:pt x="323103" y="118644"/>
                </a:lnTo>
                <a:lnTo>
                  <a:pt x="303519" y="163534"/>
                </a:lnTo>
                <a:lnTo>
                  <a:pt x="292878" y="162028"/>
                </a:lnTo>
                <a:lnTo>
                  <a:pt x="282120" y="160879"/>
                </a:lnTo>
                <a:lnTo>
                  <a:pt x="271235" y="160147"/>
                </a:lnTo>
                <a:lnTo>
                  <a:pt x="260211" y="159890"/>
                </a:lnTo>
                <a:lnTo>
                  <a:pt x="213440" y="163825"/>
                </a:lnTo>
                <a:lnTo>
                  <a:pt x="169419" y="175171"/>
                </a:lnTo>
                <a:lnTo>
                  <a:pt x="128881" y="193238"/>
                </a:lnTo>
                <a:lnTo>
                  <a:pt x="92564" y="217336"/>
                </a:lnTo>
                <a:lnTo>
                  <a:pt x="61201" y="246775"/>
                </a:lnTo>
                <a:lnTo>
                  <a:pt x="35528" y="280865"/>
                </a:lnTo>
                <a:lnTo>
                  <a:pt x="16280" y="318917"/>
                </a:lnTo>
                <a:lnTo>
                  <a:pt x="4192" y="360240"/>
                </a:lnTo>
                <a:lnTo>
                  <a:pt x="0" y="404144"/>
                </a:lnTo>
                <a:lnTo>
                  <a:pt x="4192" y="448049"/>
                </a:lnTo>
                <a:lnTo>
                  <a:pt x="16281" y="489372"/>
                </a:lnTo>
                <a:lnTo>
                  <a:pt x="35530" y="527423"/>
                </a:lnTo>
                <a:lnTo>
                  <a:pt x="61204" y="561514"/>
                </a:lnTo>
                <a:lnTo>
                  <a:pt x="92568" y="590953"/>
                </a:lnTo>
                <a:lnTo>
                  <a:pt x="128886" y="615050"/>
                </a:lnTo>
                <a:lnTo>
                  <a:pt x="169423" y="633117"/>
                </a:lnTo>
                <a:lnTo>
                  <a:pt x="213443" y="644463"/>
                </a:lnTo>
                <a:lnTo>
                  <a:pt x="260211" y="648399"/>
                </a:lnTo>
                <a:lnTo>
                  <a:pt x="300394" y="645491"/>
                </a:lnTo>
                <a:lnTo>
                  <a:pt x="338624" y="637068"/>
                </a:lnTo>
                <a:lnTo>
                  <a:pt x="374453" y="623577"/>
                </a:lnTo>
                <a:lnTo>
                  <a:pt x="407432" y="605468"/>
                </a:lnTo>
                <a:lnTo>
                  <a:pt x="432412" y="626962"/>
                </a:lnTo>
                <a:lnTo>
                  <a:pt x="461697" y="643294"/>
                </a:lnTo>
                <a:lnTo>
                  <a:pt x="494493" y="653674"/>
                </a:lnTo>
                <a:lnTo>
                  <a:pt x="530004" y="657309"/>
                </a:lnTo>
                <a:lnTo>
                  <a:pt x="567804" y="653190"/>
                </a:lnTo>
                <a:lnTo>
                  <a:pt x="602468" y="641464"/>
                </a:lnTo>
                <a:lnTo>
                  <a:pt x="633009" y="623083"/>
                </a:lnTo>
                <a:lnTo>
                  <a:pt x="658440" y="598997"/>
                </a:lnTo>
                <a:lnTo>
                  <a:pt x="679394" y="610652"/>
                </a:lnTo>
                <a:lnTo>
                  <a:pt x="702184" y="619347"/>
                </a:lnTo>
                <a:lnTo>
                  <a:pt x="726523" y="624783"/>
                </a:lnTo>
                <a:lnTo>
                  <a:pt x="752123" y="626661"/>
                </a:lnTo>
                <a:lnTo>
                  <a:pt x="784813" y="623594"/>
                </a:lnTo>
                <a:lnTo>
                  <a:pt x="815288" y="614800"/>
                </a:lnTo>
                <a:lnTo>
                  <a:pt x="842917" y="600890"/>
                </a:lnTo>
                <a:lnTo>
                  <a:pt x="867073" y="582474"/>
                </a:lnTo>
                <a:lnTo>
                  <a:pt x="878898" y="585503"/>
                </a:lnTo>
                <a:lnTo>
                  <a:pt x="891057" y="587715"/>
                </a:lnTo>
                <a:lnTo>
                  <a:pt x="903518" y="589071"/>
                </a:lnTo>
                <a:lnTo>
                  <a:pt x="916244" y="589531"/>
                </a:lnTo>
                <a:lnTo>
                  <a:pt x="968119" y="581678"/>
                </a:lnTo>
                <a:lnTo>
                  <a:pt x="1013176" y="559808"/>
                </a:lnTo>
                <a:lnTo>
                  <a:pt x="1048711" y="526461"/>
                </a:lnTo>
                <a:lnTo>
                  <a:pt x="1072016" y="484174"/>
                </a:lnTo>
                <a:lnTo>
                  <a:pt x="1080385" y="435484"/>
                </a:lnTo>
                <a:lnTo>
                  <a:pt x="1071157" y="384506"/>
                </a:lnTo>
                <a:lnTo>
                  <a:pt x="1045585" y="340772"/>
                </a:lnTo>
                <a:lnTo>
                  <a:pt x="1006821" y="307187"/>
                </a:lnTo>
                <a:lnTo>
                  <a:pt x="958012" y="286661"/>
                </a:lnTo>
                <a:lnTo>
                  <a:pt x="945552" y="243017"/>
                </a:lnTo>
                <a:lnTo>
                  <a:pt x="920860" y="205521"/>
                </a:lnTo>
                <a:lnTo>
                  <a:pt x="886103" y="176213"/>
                </a:lnTo>
                <a:lnTo>
                  <a:pt x="843445" y="157133"/>
                </a:lnTo>
                <a:lnTo>
                  <a:pt x="795054" y="150320"/>
                </a:lnTo>
                <a:lnTo>
                  <a:pt x="786876" y="150513"/>
                </a:lnTo>
                <a:lnTo>
                  <a:pt x="778804" y="151084"/>
                </a:lnTo>
                <a:lnTo>
                  <a:pt x="770845" y="152016"/>
                </a:lnTo>
                <a:lnTo>
                  <a:pt x="763002" y="153293"/>
                </a:lnTo>
                <a:lnTo>
                  <a:pt x="742224" y="110998"/>
                </a:lnTo>
                <a:lnTo>
                  <a:pt x="713028" y="73947"/>
                </a:lnTo>
                <a:lnTo>
                  <a:pt x="676560" y="43231"/>
                </a:lnTo>
                <a:lnTo>
                  <a:pt x="633967" y="19941"/>
                </a:lnTo>
                <a:lnTo>
                  <a:pt x="586394" y="5167"/>
                </a:lnTo>
                <a:lnTo>
                  <a:pt x="534988" y="0"/>
                </a:lnTo>
                <a:close/>
              </a:path>
            </a:pathLst>
          </a:custGeom>
          <a:solidFill>
            <a:srgbClr val="12C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206749" y="5659695"/>
            <a:ext cx="844615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FFFFFF"/>
                </a:solidFill>
                <a:latin typeface="SF Compact Display"/>
                <a:cs typeface="SF Compact Display"/>
              </a:rPr>
              <a:t>Internet</a:t>
            </a:r>
            <a:endParaRPr sz="1600" dirty="0">
              <a:latin typeface="SF Compact Display"/>
              <a:cs typeface="SF Compact Display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5240249" y="5766121"/>
            <a:ext cx="589280" cy="117475"/>
            <a:chOff x="5240249" y="5766121"/>
            <a:chExt cx="589280" cy="117475"/>
          </a:xfrm>
        </p:grpSpPr>
        <p:sp>
          <p:nvSpPr>
            <p:cNvPr id="12" name="object 12"/>
            <p:cNvSpPr/>
            <p:nvPr/>
          </p:nvSpPr>
          <p:spPr>
            <a:xfrm>
              <a:off x="5318560" y="5824562"/>
              <a:ext cx="511175" cy="0"/>
            </a:xfrm>
            <a:custGeom>
              <a:avLst/>
              <a:gdLst/>
              <a:ahLst/>
              <a:cxnLst/>
              <a:rect l="l" t="t" r="r" b="b"/>
              <a:pathLst>
                <a:path w="511175">
                  <a:moveTo>
                    <a:pt x="0" y="0"/>
                  </a:moveTo>
                  <a:lnTo>
                    <a:pt x="510759" y="0"/>
                  </a:lnTo>
                </a:path>
              </a:pathLst>
            </a:custGeom>
            <a:ln w="33862">
              <a:solidFill>
                <a:srgbClr val="8DD6F3"/>
              </a:solidFill>
              <a:prstDash val="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249888" y="5775760"/>
              <a:ext cx="41910" cy="97790"/>
            </a:xfrm>
            <a:custGeom>
              <a:avLst/>
              <a:gdLst/>
              <a:ahLst/>
              <a:cxnLst/>
              <a:rect l="l" t="t" r="r" b="b"/>
              <a:pathLst>
                <a:path w="41910" h="97789">
                  <a:moveTo>
                    <a:pt x="41349" y="97599"/>
                  </a:moveTo>
                  <a:lnTo>
                    <a:pt x="0" y="48804"/>
                  </a:lnTo>
                  <a:lnTo>
                    <a:pt x="41349" y="0"/>
                  </a:lnTo>
                </a:path>
              </a:pathLst>
            </a:custGeom>
            <a:ln w="19276">
              <a:solidFill>
                <a:srgbClr val="8DD6F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66759" y="2785252"/>
            <a:ext cx="6321632" cy="6048088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7660479" y="5469414"/>
            <a:ext cx="1649730" cy="6292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3700"/>
              </a:lnSpc>
              <a:spcBef>
                <a:spcPts val="100"/>
              </a:spcBef>
            </a:pPr>
            <a:r>
              <a:rPr sz="1600" b="1" spc="-5" dirty="0">
                <a:latin typeface="SF Compact Display"/>
                <a:cs typeface="SF Compact Display"/>
              </a:rPr>
              <a:t>Базовая</a:t>
            </a:r>
            <a:r>
              <a:rPr sz="1600" b="1" spc="-70" dirty="0">
                <a:latin typeface="SF Compact Display"/>
                <a:cs typeface="SF Compact Display"/>
              </a:rPr>
              <a:t> </a:t>
            </a:r>
            <a:r>
              <a:rPr sz="1600" b="1" spc="-5" dirty="0">
                <a:latin typeface="SF Compact Display"/>
                <a:cs typeface="SF Compact Display"/>
              </a:rPr>
              <a:t>станция </a:t>
            </a:r>
            <a:r>
              <a:rPr sz="1600" b="1" spc="-300" dirty="0">
                <a:latin typeface="SF Compact Display"/>
                <a:cs typeface="SF Compact Display"/>
              </a:rPr>
              <a:t> </a:t>
            </a:r>
            <a:r>
              <a:rPr sz="1600" b="1" spc="-5" dirty="0">
                <a:latin typeface="SF Compact Display"/>
                <a:cs typeface="SF Compact Display"/>
              </a:rPr>
              <a:t>MagicAir</a:t>
            </a:r>
            <a:endParaRPr sz="1600">
              <a:latin typeface="SF Compact Display"/>
              <a:cs typeface="SF Compact Display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397404" y="3304942"/>
            <a:ext cx="1605278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30" dirty="0">
                <a:latin typeface="SF Compact Display"/>
                <a:cs typeface="SF Compact Display"/>
              </a:rPr>
              <a:t>К</a:t>
            </a:r>
            <a:r>
              <a:rPr sz="1600" b="1" dirty="0">
                <a:latin typeface="SF Compact Display"/>
                <a:cs typeface="SF Compact Display"/>
              </a:rPr>
              <a:t>ондиционер</a:t>
            </a:r>
            <a:endParaRPr sz="1600" dirty="0">
              <a:latin typeface="SF Compact Display"/>
              <a:cs typeface="SF Compact Display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65686" y="3322535"/>
            <a:ext cx="1605279" cy="2692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latin typeface="SF Compact Display"/>
                <a:cs typeface="SF Compact Display"/>
              </a:rPr>
              <a:t>Tion</a:t>
            </a:r>
            <a:r>
              <a:rPr sz="1600" b="1" spc="-40" dirty="0">
                <a:latin typeface="SF Compact Display"/>
                <a:cs typeface="SF Compact Display"/>
              </a:rPr>
              <a:t> </a:t>
            </a:r>
            <a:r>
              <a:rPr sz="1600" b="1" spc="-5" dirty="0">
                <a:latin typeface="SF Compact Display"/>
                <a:cs typeface="SF Compact Display"/>
              </a:rPr>
              <a:t>Бризер</a:t>
            </a:r>
            <a:r>
              <a:rPr sz="1600" b="1" spc="-35" dirty="0">
                <a:latin typeface="SF Compact Display"/>
                <a:cs typeface="SF Compact Display"/>
              </a:rPr>
              <a:t> </a:t>
            </a:r>
            <a:r>
              <a:rPr sz="1600" b="1" spc="-5" dirty="0">
                <a:latin typeface="SF Compact Display"/>
                <a:cs typeface="SF Compact Display"/>
              </a:rPr>
              <a:t>3S</a:t>
            </a:r>
            <a:endParaRPr sz="1600" dirty="0">
              <a:latin typeface="SF Compact Display"/>
              <a:cs typeface="SF Compact Display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835417" y="5995971"/>
            <a:ext cx="49339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8DD6F3"/>
                </a:solidFill>
                <a:latin typeface="SF Compact Display"/>
                <a:cs typeface="SF Compact Display"/>
              </a:rPr>
              <a:t>Wi-Fi</a:t>
            </a:r>
            <a:endParaRPr sz="1600">
              <a:latin typeface="SF Compact Display"/>
              <a:cs typeface="SF Compact Display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362664" y="4208068"/>
            <a:ext cx="10788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5" dirty="0">
                <a:latin typeface="SF Compact Display"/>
                <a:cs typeface="SF Compact Display"/>
              </a:rPr>
              <a:t>ИК-модуль</a:t>
            </a:r>
            <a:endParaRPr sz="1600">
              <a:latin typeface="SF Compact Display"/>
              <a:cs typeface="SF Compact Display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079413" y="5733023"/>
            <a:ext cx="256540" cy="192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50" spc="-22" baseline="2525" dirty="0">
                <a:solidFill>
                  <a:srgbClr val="0070BB"/>
                </a:solidFill>
                <a:latin typeface="Roboto"/>
                <a:cs typeface="Roboto"/>
              </a:rPr>
              <a:t>CO</a:t>
            </a:r>
            <a:r>
              <a:rPr sz="600" b="0" spc="20" dirty="0">
                <a:solidFill>
                  <a:srgbClr val="0070BB"/>
                </a:solidFill>
                <a:latin typeface="Roboto Medium"/>
                <a:cs typeface="Roboto Medium"/>
              </a:rPr>
              <a:t>2</a:t>
            </a:r>
            <a:endParaRPr sz="600">
              <a:latin typeface="Roboto Medium"/>
              <a:cs typeface="Roboto Medium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0978446" y="4959220"/>
            <a:ext cx="1441287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latin typeface="SF Compact Display"/>
                <a:cs typeface="SF Compact Display"/>
              </a:rPr>
              <a:t>М</a:t>
            </a:r>
            <a:r>
              <a:rPr sz="1600" b="1" spc="-15" dirty="0">
                <a:latin typeface="SF Compact Display"/>
                <a:cs typeface="SF Compact Display"/>
              </a:rPr>
              <a:t>о</a:t>
            </a:r>
            <a:r>
              <a:rPr sz="1600" b="1" spc="-5" dirty="0">
                <a:latin typeface="SF Compact Display"/>
                <a:cs typeface="SF Compact Display"/>
              </a:rPr>
              <a:t>д</a:t>
            </a:r>
            <a:r>
              <a:rPr sz="1600" b="1" spc="-30" dirty="0">
                <a:latin typeface="SF Compact Display"/>
                <a:cs typeface="SF Compact Display"/>
              </a:rPr>
              <a:t>у</a:t>
            </a:r>
            <a:r>
              <a:rPr sz="1600" b="1" spc="-5" dirty="0">
                <a:latin typeface="SF Compact Display"/>
                <a:cs typeface="SF Compact Display"/>
              </a:rPr>
              <a:t>л</a:t>
            </a:r>
            <a:r>
              <a:rPr sz="1600" b="1" dirty="0">
                <a:latin typeface="SF Compact Display"/>
                <a:cs typeface="SF Compact Display"/>
              </a:rPr>
              <a:t>ь</a:t>
            </a:r>
            <a:r>
              <a:rPr sz="1600" b="1" spc="-5" dirty="0">
                <a:latin typeface="SF Compact Display"/>
                <a:cs typeface="SF Compact Display"/>
              </a:rPr>
              <a:t> </a:t>
            </a:r>
            <a:r>
              <a:rPr sz="1600" b="1" dirty="0">
                <a:latin typeface="SF Compact Display"/>
                <a:cs typeface="SF Compact Display"/>
              </a:rPr>
              <a:t>C</a:t>
            </a:r>
            <a:r>
              <a:rPr sz="1600" b="1" spc="-5" dirty="0">
                <a:latin typeface="SF Compact Display"/>
                <a:cs typeface="SF Compact Display"/>
              </a:rPr>
              <a:t>O</a:t>
            </a:r>
            <a:r>
              <a:rPr sz="1600" b="1" spc="-30" dirty="0">
                <a:latin typeface="SF Compact Display"/>
                <a:cs typeface="SF Compact Display"/>
              </a:rPr>
              <a:t>2</a:t>
            </a:r>
            <a:r>
              <a:rPr sz="1600" b="1" dirty="0">
                <a:latin typeface="SF Compact Display"/>
                <a:cs typeface="SF Compact Display"/>
              </a:rPr>
              <a:t>+  </a:t>
            </a:r>
            <a:r>
              <a:rPr sz="1600" b="1" spc="-5" dirty="0">
                <a:latin typeface="SF Compact Display"/>
                <a:cs typeface="SF Compact Display"/>
              </a:rPr>
              <a:t>MagicAir</a:t>
            </a:r>
            <a:endParaRPr sz="1600" dirty="0">
              <a:latin typeface="SF Compact Display"/>
              <a:cs typeface="SF Compact Display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834926" y="7943463"/>
            <a:ext cx="1769324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latin typeface="SF Compact Display"/>
                <a:cs typeface="SF Compact Display"/>
              </a:rPr>
              <a:t>Умный </a:t>
            </a:r>
            <a:r>
              <a:rPr sz="1600" b="1" spc="-5" dirty="0">
                <a:latin typeface="SF Compact Display"/>
                <a:cs typeface="SF Compact Display"/>
              </a:rPr>
              <a:t> </a:t>
            </a:r>
            <a:r>
              <a:rPr sz="1600" b="1" spc="-10" dirty="0">
                <a:latin typeface="SF Compact Display"/>
                <a:cs typeface="SF Compact Display"/>
              </a:rPr>
              <a:t>т</a:t>
            </a:r>
            <a:r>
              <a:rPr sz="1600" b="1" dirty="0">
                <a:latin typeface="SF Compact Display"/>
                <a:cs typeface="SF Compact Display"/>
              </a:rPr>
              <a:t>ерморег</a:t>
            </a:r>
            <a:r>
              <a:rPr sz="1600" b="1" spc="-30" dirty="0">
                <a:latin typeface="SF Compact Display"/>
                <a:cs typeface="SF Compact Display"/>
              </a:rPr>
              <a:t>у</a:t>
            </a:r>
            <a:r>
              <a:rPr sz="1600" b="1" spc="-5" dirty="0">
                <a:latin typeface="SF Compact Display"/>
                <a:cs typeface="SF Compact Display"/>
              </a:rPr>
              <a:t>ля</a:t>
            </a:r>
            <a:r>
              <a:rPr sz="1600" b="1" spc="-10" dirty="0">
                <a:latin typeface="SF Compact Display"/>
                <a:cs typeface="SF Compact Display"/>
              </a:rPr>
              <a:t>т</a:t>
            </a:r>
            <a:r>
              <a:rPr sz="1600" b="1" dirty="0">
                <a:latin typeface="SF Compact Display"/>
                <a:cs typeface="SF Compact Display"/>
              </a:rPr>
              <a:t>ор</a:t>
            </a:r>
            <a:endParaRPr sz="1600" dirty="0">
              <a:latin typeface="SF Compact Display"/>
              <a:cs typeface="SF Compact Display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3075695" y="5293207"/>
            <a:ext cx="892810" cy="1073150"/>
            <a:chOff x="3075695" y="5293207"/>
            <a:chExt cx="892810" cy="1073150"/>
          </a:xfrm>
        </p:grpSpPr>
        <p:sp>
          <p:nvSpPr>
            <p:cNvPr id="24" name="object 24"/>
            <p:cNvSpPr/>
            <p:nvPr/>
          </p:nvSpPr>
          <p:spPr>
            <a:xfrm>
              <a:off x="3504544" y="6042441"/>
              <a:ext cx="151765" cy="314325"/>
            </a:xfrm>
            <a:custGeom>
              <a:avLst/>
              <a:gdLst/>
              <a:ahLst/>
              <a:cxnLst/>
              <a:rect l="l" t="t" r="r" b="b"/>
              <a:pathLst>
                <a:path w="151764" h="314325">
                  <a:moveTo>
                    <a:pt x="151456" y="313969"/>
                  </a:moveTo>
                  <a:lnTo>
                    <a:pt x="112670" y="287674"/>
                  </a:lnTo>
                  <a:lnTo>
                    <a:pt x="84369" y="250871"/>
                  </a:lnTo>
                  <a:lnTo>
                    <a:pt x="11596" y="101724"/>
                  </a:lnTo>
                  <a:lnTo>
                    <a:pt x="0" y="52656"/>
                  </a:lnTo>
                  <a:lnTo>
                    <a:pt x="8751" y="24757"/>
                  </a:lnTo>
                  <a:lnTo>
                    <a:pt x="35993" y="0"/>
                  </a:lnTo>
                </a:path>
              </a:pathLst>
            </a:custGeom>
            <a:ln w="18669">
              <a:solidFill>
                <a:srgbClr val="0070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399725" y="5731740"/>
              <a:ext cx="266700" cy="392430"/>
            </a:xfrm>
            <a:custGeom>
              <a:avLst/>
              <a:gdLst/>
              <a:ahLst/>
              <a:cxnLst/>
              <a:rect l="l" t="t" r="r" b="b"/>
              <a:pathLst>
                <a:path w="266700" h="392429">
                  <a:moveTo>
                    <a:pt x="187166" y="392101"/>
                  </a:moveTo>
                  <a:lnTo>
                    <a:pt x="159944" y="344085"/>
                  </a:lnTo>
                  <a:lnTo>
                    <a:pt x="128128" y="288226"/>
                  </a:lnTo>
                  <a:lnTo>
                    <a:pt x="94749" y="229751"/>
                  </a:lnTo>
                  <a:lnTo>
                    <a:pt x="62839" y="173885"/>
                  </a:lnTo>
                  <a:lnTo>
                    <a:pt x="35430" y="125853"/>
                  </a:lnTo>
                  <a:lnTo>
                    <a:pt x="15553" y="90881"/>
                  </a:lnTo>
                  <a:lnTo>
                    <a:pt x="6240" y="74194"/>
                  </a:lnTo>
                  <a:lnTo>
                    <a:pt x="0" y="30436"/>
                  </a:lnTo>
                  <a:lnTo>
                    <a:pt x="22928" y="4367"/>
                  </a:lnTo>
                  <a:lnTo>
                    <a:pt x="57538" y="0"/>
                  </a:lnTo>
                  <a:lnTo>
                    <a:pt x="86342" y="21348"/>
                  </a:lnTo>
                  <a:lnTo>
                    <a:pt x="125743" y="91138"/>
                  </a:lnTo>
                  <a:lnTo>
                    <a:pt x="186340" y="198471"/>
                  </a:lnTo>
                  <a:lnTo>
                    <a:pt x="241922" y="296917"/>
                  </a:lnTo>
                  <a:lnTo>
                    <a:pt x="266274" y="340050"/>
                  </a:lnTo>
                </a:path>
              </a:pathLst>
            </a:custGeom>
            <a:ln w="18669">
              <a:solidFill>
                <a:srgbClr val="0070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73926" y="5844182"/>
              <a:ext cx="235977" cy="197992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764498" y="5852669"/>
              <a:ext cx="194310" cy="365125"/>
            </a:xfrm>
            <a:custGeom>
              <a:avLst/>
              <a:gdLst/>
              <a:ahLst/>
              <a:cxnLst/>
              <a:rect l="l" t="t" r="r" b="b"/>
              <a:pathLst>
                <a:path w="194310" h="365125">
                  <a:moveTo>
                    <a:pt x="0" y="5024"/>
                  </a:moveTo>
                  <a:lnTo>
                    <a:pt x="14708" y="0"/>
                  </a:lnTo>
                  <a:lnTo>
                    <a:pt x="30942" y="1306"/>
                  </a:lnTo>
                  <a:lnTo>
                    <a:pt x="46519" y="9316"/>
                  </a:lnTo>
                  <a:lnTo>
                    <a:pt x="83229" y="58134"/>
                  </a:lnTo>
                  <a:lnTo>
                    <a:pt x="105426" y="92177"/>
                  </a:lnTo>
                  <a:lnTo>
                    <a:pt x="130285" y="135353"/>
                  </a:lnTo>
                  <a:lnTo>
                    <a:pt x="154699" y="185921"/>
                  </a:lnTo>
                  <a:lnTo>
                    <a:pt x="175560" y="242142"/>
                  </a:lnTo>
                  <a:lnTo>
                    <a:pt x="189761" y="302277"/>
                  </a:lnTo>
                  <a:lnTo>
                    <a:pt x="194193" y="364584"/>
                  </a:lnTo>
                </a:path>
              </a:pathLst>
            </a:custGeom>
            <a:ln w="18669">
              <a:solidFill>
                <a:srgbClr val="0070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085030" y="5302545"/>
              <a:ext cx="558800" cy="1001394"/>
            </a:xfrm>
            <a:custGeom>
              <a:avLst/>
              <a:gdLst/>
              <a:ahLst/>
              <a:cxnLst/>
              <a:rect l="l" t="t" r="r" b="b"/>
              <a:pathLst>
                <a:path w="558800" h="1001395">
                  <a:moveTo>
                    <a:pt x="398752" y="1001131"/>
                  </a:moveTo>
                  <a:lnTo>
                    <a:pt x="76531" y="1001131"/>
                  </a:lnTo>
                  <a:lnTo>
                    <a:pt x="46771" y="994604"/>
                  </a:lnTo>
                  <a:lnTo>
                    <a:pt x="22441" y="976814"/>
                  </a:lnTo>
                  <a:lnTo>
                    <a:pt x="6024" y="950450"/>
                  </a:lnTo>
                  <a:lnTo>
                    <a:pt x="0" y="918202"/>
                  </a:lnTo>
                  <a:lnTo>
                    <a:pt x="0" y="80552"/>
                  </a:lnTo>
                  <a:lnTo>
                    <a:pt x="6024" y="49227"/>
                  </a:lnTo>
                  <a:lnTo>
                    <a:pt x="22441" y="23619"/>
                  </a:lnTo>
                  <a:lnTo>
                    <a:pt x="46771" y="6340"/>
                  </a:lnTo>
                  <a:lnTo>
                    <a:pt x="76531" y="0"/>
                  </a:lnTo>
                  <a:lnTo>
                    <a:pt x="480236" y="0"/>
                  </a:lnTo>
                  <a:lnTo>
                    <a:pt x="510779" y="6338"/>
                  </a:lnTo>
                  <a:lnTo>
                    <a:pt x="535748" y="23615"/>
                  </a:lnTo>
                  <a:lnTo>
                    <a:pt x="552596" y="49223"/>
                  </a:lnTo>
                  <a:lnTo>
                    <a:pt x="558778" y="80552"/>
                  </a:lnTo>
                  <a:lnTo>
                    <a:pt x="558778" y="447881"/>
                  </a:lnTo>
                </a:path>
              </a:pathLst>
            </a:custGeom>
            <a:ln w="18669">
              <a:solidFill>
                <a:srgbClr val="0070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19899" y="6159219"/>
              <a:ext cx="89054" cy="89044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3221154" y="5302542"/>
              <a:ext cx="287020" cy="96520"/>
            </a:xfrm>
            <a:custGeom>
              <a:avLst/>
              <a:gdLst/>
              <a:ahLst/>
              <a:cxnLst/>
              <a:rect l="l" t="t" r="r" b="b"/>
              <a:pathLst>
                <a:path w="287020" h="96520">
                  <a:moveTo>
                    <a:pt x="286546" y="0"/>
                  </a:moveTo>
                  <a:lnTo>
                    <a:pt x="145210" y="0"/>
                  </a:lnTo>
                  <a:lnTo>
                    <a:pt x="141336" y="0"/>
                  </a:lnTo>
                  <a:lnTo>
                    <a:pt x="0" y="0"/>
                  </a:lnTo>
                  <a:lnTo>
                    <a:pt x="21974" y="2314"/>
                  </a:lnTo>
                  <a:lnTo>
                    <a:pt x="33258" y="8539"/>
                  </a:lnTo>
                  <a:lnTo>
                    <a:pt x="37415" y="23583"/>
                  </a:lnTo>
                  <a:lnTo>
                    <a:pt x="38009" y="52354"/>
                  </a:lnTo>
                  <a:lnTo>
                    <a:pt x="38009" y="52919"/>
                  </a:lnTo>
                  <a:lnTo>
                    <a:pt x="37862" y="53443"/>
                  </a:lnTo>
                  <a:lnTo>
                    <a:pt x="37862" y="54008"/>
                  </a:lnTo>
                  <a:lnTo>
                    <a:pt x="40788" y="70334"/>
                  </a:lnTo>
                  <a:lnTo>
                    <a:pt x="48758" y="83841"/>
                  </a:lnTo>
                  <a:lnTo>
                    <a:pt x="60563" y="93039"/>
                  </a:lnTo>
                  <a:lnTo>
                    <a:pt x="74992" y="96436"/>
                  </a:lnTo>
                  <a:lnTo>
                    <a:pt x="141336" y="96436"/>
                  </a:lnTo>
                  <a:lnTo>
                    <a:pt x="145210" y="96436"/>
                  </a:lnTo>
                  <a:lnTo>
                    <a:pt x="211543" y="96436"/>
                  </a:lnTo>
                  <a:lnTo>
                    <a:pt x="225978" y="93039"/>
                  </a:lnTo>
                  <a:lnTo>
                    <a:pt x="237785" y="83841"/>
                  </a:lnTo>
                  <a:lnTo>
                    <a:pt x="245757" y="70334"/>
                  </a:lnTo>
                  <a:lnTo>
                    <a:pt x="248683" y="54008"/>
                  </a:lnTo>
                  <a:lnTo>
                    <a:pt x="248683" y="53443"/>
                  </a:lnTo>
                  <a:lnTo>
                    <a:pt x="248536" y="52919"/>
                  </a:lnTo>
                  <a:lnTo>
                    <a:pt x="248536" y="52354"/>
                  </a:lnTo>
                  <a:lnTo>
                    <a:pt x="254475" y="23209"/>
                  </a:lnTo>
                  <a:lnTo>
                    <a:pt x="267541" y="7541"/>
                  </a:lnTo>
                  <a:lnTo>
                    <a:pt x="280607" y="1192"/>
                  </a:lnTo>
                  <a:lnTo>
                    <a:pt x="286546" y="0"/>
                  </a:lnTo>
                  <a:close/>
                </a:path>
              </a:pathLst>
            </a:custGeom>
            <a:ln w="18669">
              <a:solidFill>
                <a:srgbClr val="0070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1493536" y="10187313"/>
            <a:ext cx="1256665" cy="323215"/>
            <a:chOff x="1493536" y="10187313"/>
            <a:chExt cx="1256665" cy="323215"/>
          </a:xfrm>
        </p:grpSpPr>
        <p:sp>
          <p:nvSpPr>
            <p:cNvPr id="32" name="object 32"/>
            <p:cNvSpPr/>
            <p:nvPr/>
          </p:nvSpPr>
          <p:spPr>
            <a:xfrm>
              <a:off x="1493536" y="10187313"/>
              <a:ext cx="1081405" cy="323215"/>
            </a:xfrm>
            <a:custGeom>
              <a:avLst/>
              <a:gdLst/>
              <a:ahLst/>
              <a:cxnLst/>
              <a:rect l="l" t="t" r="r" b="b"/>
              <a:pathLst>
                <a:path w="1081405" h="323215">
                  <a:moveTo>
                    <a:pt x="588589" y="0"/>
                  </a:moveTo>
                  <a:lnTo>
                    <a:pt x="545698" y="5761"/>
                  </a:lnTo>
                  <a:lnTo>
                    <a:pt x="507158" y="22020"/>
                  </a:lnTo>
                  <a:lnTo>
                    <a:pt x="474506" y="47242"/>
                  </a:lnTo>
                  <a:lnTo>
                    <a:pt x="449280" y="79888"/>
                  </a:lnTo>
                  <a:lnTo>
                    <a:pt x="433016" y="118425"/>
                  </a:lnTo>
                  <a:lnTo>
                    <a:pt x="427254" y="161314"/>
                  </a:lnTo>
                  <a:lnTo>
                    <a:pt x="433016" y="204196"/>
                  </a:lnTo>
                  <a:lnTo>
                    <a:pt x="449280" y="242730"/>
                  </a:lnTo>
                  <a:lnTo>
                    <a:pt x="474506" y="275379"/>
                  </a:lnTo>
                  <a:lnTo>
                    <a:pt x="507158" y="300603"/>
                  </a:lnTo>
                  <a:lnTo>
                    <a:pt x="545698" y="316866"/>
                  </a:lnTo>
                  <a:lnTo>
                    <a:pt x="588589" y="322628"/>
                  </a:lnTo>
                  <a:lnTo>
                    <a:pt x="631471" y="316866"/>
                  </a:lnTo>
                  <a:lnTo>
                    <a:pt x="670005" y="300603"/>
                  </a:lnTo>
                  <a:lnTo>
                    <a:pt x="702653" y="275379"/>
                  </a:lnTo>
                  <a:lnTo>
                    <a:pt x="727878" y="242730"/>
                  </a:lnTo>
                  <a:lnTo>
                    <a:pt x="732803" y="231061"/>
                  </a:lnTo>
                  <a:lnTo>
                    <a:pt x="588589" y="231061"/>
                  </a:lnTo>
                  <a:lnTo>
                    <a:pt x="561432" y="225580"/>
                  </a:lnTo>
                  <a:lnTo>
                    <a:pt x="539255" y="210633"/>
                  </a:lnTo>
                  <a:lnTo>
                    <a:pt x="524304" y="188463"/>
                  </a:lnTo>
                  <a:lnTo>
                    <a:pt x="518821" y="161314"/>
                  </a:lnTo>
                  <a:lnTo>
                    <a:pt x="524304" y="134161"/>
                  </a:lnTo>
                  <a:lnTo>
                    <a:pt x="539255" y="111984"/>
                  </a:lnTo>
                  <a:lnTo>
                    <a:pt x="561432" y="97030"/>
                  </a:lnTo>
                  <a:lnTo>
                    <a:pt x="588589" y="91546"/>
                  </a:lnTo>
                  <a:lnTo>
                    <a:pt x="732798" y="91546"/>
                  </a:lnTo>
                  <a:lnTo>
                    <a:pt x="727878" y="79888"/>
                  </a:lnTo>
                  <a:lnTo>
                    <a:pt x="702653" y="47242"/>
                  </a:lnTo>
                  <a:lnTo>
                    <a:pt x="670005" y="22020"/>
                  </a:lnTo>
                  <a:lnTo>
                    <a:pt x="631471" y="5761"/>
                  </a:lnTo>
                  <a:lnTo>
                    <a:pt x="588589" y="0"/>
                  </a:lnTo>
                  <a:close/>
                </a:path>
                <a:path w="1081405" h="323215">
                  <a:moveTo>
                    <a:pt x="732798" y="91546"/>
                  </a:moveTo>
                  <a:lnTo>
                    <a:pt x="588589" y="91546"/>
                  </a:lnTo>
                  <a:lnTo>
                    <a:pt x="615744" y="97030"/>
                  </a:lnTo>
                  <a:lnTo>
                    <a:pt x="637917" y="111984"/>
                  </a:lnTo>
                  <a:lnTo>
                    <a:pt x="652865" y="134161"/>
                  </a:lnTo>
                  <a:lnTo>
                    <a:pt x="658346" y="161314"/>
                  </a:lnTo>
                  <a:lnTo>
                    <a:pt x="652865" y="188463"/>
                  </a:lnTo>
                  <a:lnTo>
                    <a:pt x="637917" y="210633"/>
                  </a:lnTo>
                  <a:lnTo>
                    <a:pt x="615744" y="225580"/>
                  </a:lnTo>
                  <a:lnTo>
                    <a:pt x="588589" y="231061"/>
                  </a:lnTo>
                  <a:lnTo>
                    <a:pt x="732803" y="231061"/>
                  </a:lnTo>
                  <a:lnTo>
                    <a:pt x="744141" y="204196"/>
                  </a:lnTo>
                  <a:lnTo>
                    <a:pt x="749903" y="161314"/>
                  </a:lnTo>
                  <a:lnTo>
                    <a:pt x="744141" y="118425"/>
                  </a:lnTo>
                  <a:lnTo>
                    <a:pt x="732798" y="91546"/>
                  </a:lnTo>
                  <a:close/>
                </a:path>
                <a:path w="1081405" h="323215">
                  <a:moveTo>
                    <a:pt x="392385" y="8722"/>
                  </a:moveTo>
                  <a:lnTo>
                    <a:pt x="305194" y="8722"/>
                  </a:lnTo>
                  <a:lnTo>
                    <a:pt x="305194" y="313906"/>
                  </a:lnTo>
                  <a:lnTo>
                    <a:pt x="392385" y="313906"/>
                  </a:lnTo>
                  <a:lnTo>
                    <a:pt x="392385" y="8722"/>
                  </a:lnTo>
                  <a:close/>
                </a:path>
                <a:path w="1081405" h="323215">
                  <a:moveTo>
                    <a:pt x="174403" y="95913"/>
                  </a:moveTo>
                  <a:lnTo>
                    <a:pt x="87191" y="95913"/>
                  </a:lnTo>
                  <a:lnTo>
                    <a:pt x="87191" y="313906"/>
                  </a:lnTo>
                  <a:lnTo>
                    <a:pt x="174403" y="313906"/>
                  </a:lnTo>
                  <a:lnTo>
                    <a:pt x="174403" y="95913"/>
                  </a:lnTo>
                  <a:close/>
                </a:path>
                <a:path w="1081405" h="323215">
                  <a:moveTo>
                    <a:pt x="261594" y="8701"/>
                  </a:moveTo>
                  <a:lnTo>
                    <a:pt x="0" y="8701"/>
                  </a:lnTo>
                  <a:lnTo>
                    <a:pt x="0" y="95913"/>
                  </a:lnTo>
                  <a:lnTo>
                    <a:pt x="261594" y="95913"/>
                  </a:lnTo>
                  <a:lnTo>
                    <a:pt x="261594" y="8701"/>
                  </a:lnTo>
                  <a:close/>
                </a:path>
                <a:path w="1081405" h="323215">
                  <a:moveTo>
                    <a:pt x="863251" y="8711"/>
                  </a:moveTo>
                  <a:lnTo>
                    <a:pt x="784782" y="8711"/>
                  </a:lnTo>
                  <a:lnTo>
                    <a:pt x="784782" y="313906"/>
                  </a:lnTo>
                  <a:lnTo>
                    <a:pt x="871983" y="313906"/>
                  </a:lnTo>
                  <a:lnTo>
                    <a:pt x="871983" y="152592"/>
                  </a:lnTo>
                  <a:lnTo>
                    <a:pt x="983154" y="152592"/>
                  </a:lnTo>
                  <a:lnTo>
                    <a:pt x="863251" y="8711"/>
                  </a:lnTo>
                  <a:close/>
                </a:path>
                <a:path w="1081405" h="323215">
                  <a:moveTo>
                    <a:pt x="983154" y="152592"/>
                  </a:moveTo>
                  <a:lnTo>
                    <a:pt x="871983" y="152592"/>
                  </a:lnTo>
                  <a:lnTo>
                    <a:pt x="1002775" y="313906"/>
                  </a:lnTo>
                  <a:lnTo>
                    <a:pt x="1081255" y="313906"/>
                  </a:lnTo>
                  <a:lnTo>
                    <a:pt x="1081255" y="165670"/>
                  </a:lnTo>
                  <a:lnTo>
                    <a:pt x="994053" y="165670"/>
                  </a:lnTo>
                  <a:lnTo>
                    <a:pt x="983154" y="152592"/>
                  </a:lnTo>
                  <a:close/>
                </a:path>
                <a:path w="1081405" h="323215">
                  <a:moveTo>
                    <a:pt x="1081255" y="8711"/>
                  </a:moveTo>
                  <a:lnTo>
                    <a:pt x="994053" y="8711"/>
                  </a:lnTo>
                  <a:lnTo>
                    <a:pt x="994053" y="165670"/>
                  </a:lnTo>
                  <a:lnTo>
                    <a:pt x="1081255" y="165670"/>
                  </a:lnTo>
                  <a:lnTo>
                    <a:pt x="1081255" y="8711"/>
                  </a:lnTo>
                  <a:close/>
                </a:path>
              </a:pathLst>
            </a:custGeom>
            <a:solidFill>
              <a:srgbClr val="3942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10523" y="10355913"/>
              <a:ext cx="139524" cy="13950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100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96835" y="10187313"/>
              <a:ext cx="1081405" cy="323215"/>
            </a:xfrm>
            <a:custGeom>
              <a:avLst/>
              <a:gdLst/>
              <a:ahLst/>
              <a:cxnLst/>
              <a:rect l="l" t="t" r="r" b="b"/>
              <a:pathLst>
                <a:path w="1081405" h="323215">
                  <a:moveTo>
                    <a:pt x="588589" y="0"/>
                  </a:moveTo>
                  <a:lnTo>
                    <a:pt x="545698" y="5761"/>
                  </a:lnTo>
                  <a:lnTo>
                    <a:pt x="507158" y="22020"/>
                  </a:lnTo>
                  <a:lnTo>
                    <a:pt x="474506" y="47242"/>
                  </a:lnTo>
                  <a:lnTo>
                    <a:pt x="449280" y="79888"/>
                  </a:lnTo>
                  <a:lnTo>
                    <a:pt x="433016" y="118425"/>
                  </a:lnTo>
                  <a:lnTo>
                    <a:pt x="427254" y="161314"/>
                  </a:lnTo>
                  <a:lnTo>
                    <a:pt x="433016" y="204196"/>
                  </a:lnTo>
                  <a:lnTo>
                    <a:pt x="449280" y="242730"/>
                  </a:lnTo>
                  <a:lnTo>
                    <a:pt x="474506" y="275379"/>
                  </a:lnTo>
                  <a:lnTo>
                    <a:pt x="507158" y="300603"/>
                  </a:lnTo>
                  <a:lnTo>
                    <a:pt x="545698" y="316866"/>
                  </a:lnTo>
                  <a:lnTo>
                    <a:pt x="588589" y="322628"/>
                  </a:lnTo>
                  <a:lnTo>
                    <a:pt x="631471" y="316866"/>
                  </a:lnTo>
                  <a:lnTo>
                    <a:pt x="670005" y="300603"/>
                  </a:lnTo>
                  <a:lnTo>
                    <a:pt x="702653" y="275379"/>
                  </a:lnTo>
                  <a:lnTo>
                    <a:pt x="727878" y="242730"/>
                  </a:lnTo>
                  <a:lnTo>
                    <a:pt x="732803" y="231061"/>
                  </a:lnTo>
                  <a:lnTo>
                    <a:pt x="588589" y="231061"/>
                  </a:lnTo>
                  <a:lnTo>
                    <a:pt x="561432" y="225580"/>
                  </a:lnTo>
                  <a:lnTo>
                    <a:pt x="539255" y="210633"/>
                  </a:lnTo>
                  <a:lnTo>
                    <a:pt x="524304" y="188463"/>
                  </a:lnTo>
                  <a:lnTo>
                    <a:pt x="518821" y="161314"/>
                  </a:lnTo>
                  <a:lnTo>
                    <a:pt x="524304" y="134161"/>
                  </a:lnTo>
                  <a:lnTo>
                    <a:pt x="539255" y="111984"/>
                  </a:lnTo>
                  <a:lnTo>
                    <a:pt x="561432" y="97030"/>
                  </a:lnTo>
                  <a:lnTo>
                    <a:pt x="588589" y="91546"/>
                  </a:lnTo>
                  <a:lnTo>
                    <a:pt x="732798" y="91546"/>
                  </a:lnTo>
                  <a:lnTo>
                    <a:pt x="727878" y="79888"/>
                  </a:lnTo>
                  <a:lnTo>
                    <a:pt x="702653" y="47242"/>
                  </a:lnTo>
                  <a:lnTo>
                    <a:pt x="670005" y="22020"/>
                  </a:lnTo>
                  <a:lnTo>
                    <a:pt x="631471" y="5761"/>
                  </a:lnTo>
                  <a:lnTo>
                    <a:pt x="588589" y="0"/>
                  </a:lnTo>
                  <a:close/>
                </a:path>
                <a:path w="1081405" h="323215">
                  <a:moveTo>
                    <a:pt x="732798" y="91546"/>
                  </a:moveTo>
                  <a:lnTo>
                    <a:pt x="588589" y="91546"/>
                  </a:lnTo>
                  <a:lnTo>
                    <a:pt x="615744" y="97030"/>
                  </a:lnTo>
                  <a:lnTo>
                    <a:pt x="637917" y="111984"/>
                  </a:lnTo>
                  <a:lnTo>
                    <a:pt x="652865" y="134161"/>
                  </a:lnTo>
                  <a:lnTo>
                    <a:pt x="658346" y="161314"/>
                  </a:lnTo>
                  <a:lnTo>
                    <a:pt x="652865" y="188463"/>
                  </a:lnTo>
                  <a:lnTo>
                    <a:pt x="637917" y="210633"/>
                  </a:lnTo>
                  <a:lnTo>
                    <a:pt x="615744" y="225580"/>
                  </a:lnTo>
                  <a:lnTo>
                    <a:pt x="588589" y="231061"/>
                  </a:lnTo>
                  <a:lnTo>
                    <a:pt x="732803" y="231061"/>
                  </a:lnTo>
                  <a:lnTo>
                    <a:pt x="744141" y="204196"/>
                  </a:lnTo>
                  <a:lnTo>
                    <a:pt x="749903" y="161314"/>
                  </a:lnTo>
                  <a:lnTo>
                    <a:pt x="744141" y="118425"/>
                  </a:lnTo>
                  <a:lnTo>
                    <a:pt x="732798" y="91546"/>
                  </a:lnTo>
                  <a:close/>
                </a:path>
                <a:path w="1081405" h="323215">
                  <a:moveTo>
                    <a:pt x="392385" y="8722"/>
                  </a:moveTo>
                  <a:lnTo>
                    <a:pt x="305194" y="8722"/>
                  </a:lnTo>
                  <a:lnTo>
                    <a:pt x="305194" y="313906"/>
                  </a:lnTo>
                  <a:lnTo>
                    <a:pt x="392385" y="313906"/>
                  </a:lnTo>
                  <a:lnTo>
                    <a:pt x="392385" y="8722"/>
                  </a:lnTo>
                  <a:close/>
                </a:path>
                <a:path w="1081405" h="323215">
                  <a:moveTo>
                    <a:pt x="174403" y="95913"/>
                  </a:moveTo>
                  <a:lnTo>
                    <a:pt x="87191" y="95913"/>
                  </a:lnTo>
                  <a:lnTo>
                    <a:pt x="87191" y="313906"/>
                  </a:lnTo>
                  <a:lnTo>
                    <a:pt x="174403" y="313906"/>
                  </a:lnTo>
                  <a:lnTo>
                    <a:pt x="174403" y="95913"/>
                  </a:lnTo>
                  <a:close/>
                </a:path>
                <a:path w="1081405" h="323215">
                  <a:moveTo>
                    <a:pt x="261594" y="8701"/>
                  </a:moveTo>
                  <a:lnTo>
                    <a:pt x="0" y="8701"/>
                  </a:lnTo>
                  <a:lnTo>
                    <a:pt x="0" y="95913"/>
                  </a:lnTo>
                  <a:lnTo>
                    <a:pt x="261594" y="95913"/>
                  </a:lnTo>
                  <a:lnTo>
                    <a:pt x="261594" y="8701"/>
                  </a:lnTo>
                  <a:close/>
                </a:path>
                <a:path w="1081405" h="323215">
                  <a:moveTo>
                    <a:pt x="863251" y="8711"/>
                  </a:moveTo>
                  <a:lnTo>
                    <a:pt x="784782" y="8711"/>
                  </a:lnTo>
                  <a:lnTo>
                    <a:pt x="784782" y="313906"/>
                  </a:lnTo>
                  <a:lnTo>
                    <a:pt x="871983" y="313906"/>
                  </a:lnTo>
                  <a:lnTo>
                    <a:pt x="871983" y="152592"/>
                  </a:lnTo>
                  <a:lnTo>
                    <a:pt x="983154" y="152592"/>
                  </a:lnTo>
                  <a:lnTo>
                    <a:pt x="863251" y="8711"/>
                  </a:lnTo>
                  <a:close/>
                </a:path>
                <a:path w="1081405" h="323215">
                  <a:moveTo>
                    <a:pt x="983154" y="152592"/>
                  </a:moveTo>
                  <a:lnTo>
                    <a:pt x="871983" y="152592"/>
                  </a:lnTo>
                  <a:lnTo>
                    <a:pt x="1002775" y="313906"/>
                  </a:lnTo>
                  <a:lnTo>
                    <a:pt x="1081255" y="313906"/>
                  </a:lnTo>
                  <a:lnTo>
                    <a:pt x="1081255" y="165670"/>
                  </a:lnTo>
                  <a:lnTo>
                    <a:pt x="994053" y="165670"/>
                  </a:lnTo>
                  <a:lnTo>
                    <a:pt x="983154" y="152592"/>
                  </a:lnTo>
                  <a:close/>
                </a:path>
                <a:path w="1081405" h="323215">
                  <a:moveTo>
                    <a:pt x="1081255" y="8711"/>
                  </a:moveTo>
                  <a:lnTo>
                    <a:pt x="994053" y="8711"/>
                  </a:lnTo>
                  <a:lnTo>
                    <a:pt x="994053" y="165670"/>
                  </a:lnTo>
                  <a:lnTo>
                    <a:pt x="1081255" y="165670"/>
                  </a:lnTo>
                  <a:lnTo>
                    <a:pt x="1081255" y="87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13822" y="10355912"/>
              <a:ext cx="139524" cy="139503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953857" y="10289730"/>
            <a:ext cx="6514465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dirty="0">
                <a:solidFill>
                  <a:srgbClr val="FFFFFF"/>
                </a:solidFill>
                <a:latin typeface="SF Pro Text"/>
                <a:cs typeface="SF Pro Text"/>
              </a:rPr>
              <a:t>СИСТЕМЫ</a:t>
            </a:r>
            <a:r>
              <a:rPr sz="1450" spc="-2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450" spc="5" dirty="0">
                <a:solidFill>
                  <a:srgbClr val="FFFFFF"/>
                </a:solidFill>
                <a:latin typeface="SF Pro Text"/>
                <a:cs typeface="SF Pro Text"/>
              </a:rPr>
              <a:t>ВЕНТИЛЯЦИИ,</a:t>
            </a:r>
            <a:r>
              <a:rPr sz="1450" spc="-2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450" dirty="0">
                <a:solidFill>
                  <a:srgbClr val="FFFFFF"/>
                </a:solidFill>
                <a:latin typeface="SF Pro Text"/>
                <a:cs typeface="SF Pro Text"/>
              </a:rPr>
              <a:t>ОЧИСТКИ</a:t>
            </a:r>
            <a:r>
              <a:rPr sz="1450" spc="-2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450" spc="25" dirty="0">
                <a:solidFill>
                  <a:srgbClr val="FFFFFF"/>
                </a:solidFill>
                <a:latin typeface="SF Pro Text"/>
                <a:cs typeface="SF Pro Text"/>
              </a:rPr>
              <a:t>И</a:t>
            </a:r>
            <a:r>
              <a:rPr sz="1450" spc="-2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450" dirty="0">
                <a:solidFill>
                  <a:srgbClr val="FFFFFF"/>
                </a:solidFill>
                <a:latin typeface="SF Pro Text"/>
                <a:cs typeface="SF Pro Text"/>
              </a:rPr>
              <a:t>ОБЕЗЗАРАЖИВАНИЯ</a:t>
            </a:r>
            <a:r>
              <a:rPr sz="1450" spc="-2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lang="ru-RU" sz="1450" spc="-20" dirty="0">
                <a:solidFill>
                  <a:srgbClr val="FFFFFF"/>
                </a:solidFill>
                <a:latin typeface="SF Pro Text"/>
                <a:cs typeface="SF Pro Text"/>
              </a:rPr>
              <a:t>ВОЗДУХА</a:t>
            </a:r>
            <a:endParaRPr sz="1450" dirty="0">
              <a:latin typeface="SF Pro Text"/>
              <a:cs typeface="SF Pro Tex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346056" y="10226905"/>
            <a:ext cx="37084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latin typeface="SF Pro Text"/>
                <a:cs typeface="SF Pro Text"/>
              </a:rPr>
              <a:t>1</a:t>
            </a:r>
            <a:r>
              <a:rPr sz="1950" spc="-55" dirty="0">
                <a:solidFill>
                  <a:srgbClr val="FFFFFF"/>
                </a:solidFill>
                <a:latin typeface="SF Pro Text"/>
                <a:cs typeface="SF Pro Text"/>
              </a:rPr>
              <a:t>4</a:t>
            </a:r>
            <a:r>
              <a:rPr sz="1950" spc="5" dirty="0">
                <a:solidFill>
                  <a:srgbClr val="FFFFFF"/>
                </a:solidFill>
                <a:latin typeface="SF Pro Text"/>
                <a:cs typeface="SF Pro Text"/>
              </a:rPr>
              <a:t>.</a:t>
            </a:r>
            <a:endParaRPr sz="1950">
              <a:latin typeface="SF Pro Text"/>
              <a:cs typeface="SF Pro Tex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487933" y="1465136"/>
            <a:ext cx="14525625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266315" algn="l"/>
              </a:tabLst>
            </a:pPr>
            <a:r>
              <a:rPr spc="-25" dirty="0">
                <a:solidFill>
                  <a:srgbClr val="FFFFFF"/>
                </a:solidFill>
              </a:rPr>
              <a:t>Тион</a:t>
            </a:r>
            <a:r>
              <a:rPr spc="5" dirty="0">
                <a:solidFill>
                  <a:srgbClr val="FFFFFF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–	в</a:t>
            </a:r>
            <a:r>
              <a:rPr spc="-25" dirty="0">
                <a:solidFill>
                  <a:srgbClr val="FFFFFF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тренде</a:t>
            </a:r>
            <a:r>
              <a:rPr spc="-20" dirty="0">
                <a:solidFill>
                  <a:srgbClr val="FFFFFF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инновационных</a:t>
            </a:r>
            <a:r>
              <a:rPr spc="-20" dirty="0">
                <a:solidFill>
                  <a:srgbClr val="FFFFFF"/>
                </a:solidFill>
              </a:rPr>
              <a:t> </a:t>
            </a:r>
            <a:r>
              <a:rPr spc="-25" dirty="0">
                <a:solidFill>
                  <a:srgbClr val="FFFFFF"/>
                </a:solidFill>
              </a:rPr>
              <a:t>технологий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742477" y="5284147"/>
            <a:ext cx="3682365" cy="2915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sz="2300" b="1" spc="-15" dirty="0">
                <a:solidFill>
                  <a:srgbClr val="F7921E"/>
                </a:solidFill>
                <a:latin typeface="SF Pro Text"/>
                <a:cs typeface="SF Pro Text"/>
              </a:rPr>
              <a:t>Совершенствует </a:t>
            </a:r>
            <a:r>
              <a:rPr sz="2300" b="1" spc="-10" dirty="0">
                <a:solidFill>
                  <a:srgbClr val="F7921E"/>
                </a:solidFill>
                <a:latin typeface="SF Pro Text"/>
                <a:cs typeface="SF Pro Text"/>
              </a:rPr>
              <a:t> технологии </a:t>
            </a:r>
            <a:r>
              <a:rPr sz="2300" b="1" dirty="0">
                <a:solidFill>
                  <a:srgbClr val="F7921E"/>
                </a:solidFill>
                <a:latin typeface="SF Pro Text"/>
                <a:cs typeface="SF Pro Text"/>
              </a:rPr>
              <a:t>управления </a:t>
            </a:r>
            <a:r>
              <a:rPr sz="2300" b="1" spc="-580" dirty="0">
                <a:solidFill>
                  <a:srgbClr val="F7921E"/>
                </a:solidFill>
                <a:latin typeface="SF Pro Text"/>
                <a:cs typeface="SF Pro Text"/>
              </a:rPr>
              <a:t> </a:t>
            </a:r>
            <a:r>
              <a:rPr sz="2300" b="1" spc="-5" dirty="0">
                <a:solidFill>
                  <a:srgbClr val="F7921E"/>
                </a:solidFill>
                <a:latin typeface="SF Pro Text"/>
                <a:cs typeface="SF Pro Text"/>
              </a:rPr>
              <a:t>климатической </a:t>
            </a:r>
            <a:r>
              <a:rPr sz="2300" b="1" dirty="0">
                <a:solidFill>
                  <a:srgbClr val="F7921E"/>
                </a:solidFill>
                <a:latin typeface="SF Pro Text"/>
                <a:cs typeface="SF Pro Text"/>
              </a:rPr>
              <a:t> </a:t>
            </a:r>
            <a:r>
              <a:rPr sz="2300" b="1" spc="-20" dirty="0">
                <a:solidFill>
                  <a:srgbClr val="F7921E"/>
                </a:solidFill>
                <a:latin typeface="SF Pro Text"/>
                <a:cs typeface="SF Pro Text"/>
              </a:rPr>
              <a:t>техникой</a:t>
            </a:r>
            <a:endParaRPr sz="2300">
              <a:latin typeface="SF Pro Text"/>
              <a:cs typeface="SF Pro Text"/>
            </a:endParaRPr>
          </a:p>
          <a:p>
            <a:pPr marL="13970" marR="132080">
              <a:lnSpc>
                <a:spcPct val="101499"/>
              </a:lnSpc>
              <a:spcBef>
                <a:spcPts val="2170"/>
              </a:spcBef>
            </a:pPr>
            <a:r>
              <a:rPr sz="1950" spc="15" dirty="0">
                <a:solidFill>
                  <a:srgbClr val="FFFFFF"/>
                </a:solidFill>
                <a:latin typeface="SF Pro Text"/>
                <a:cs typeface="SF Pro Text"/>
              </a:rPr>
              <a:t>Все </a:t>
            </a:r>
            <a:r>
              <a:rPr sz="1950" spc="5" dirty="0">
                <a:solidFill>
                  <a:srgbClr val="FFFFFF"/>
                </a:solidFill>
                <a:latin typeface="SF Pro Text"/>
                <a:cs typeface="SF Pro Text"/>
              </a:rPr>
              <a:t>продукты </a:t>
            </a:r>
            <a:r>
              <a:rPr sz="1950" spc="-35" dirty="0">
                <a:solidFill>
                  <a:srgbClr val="FFFFFF"/>
                </a:solidFill>
                <a:latin typeface="SF Pro Text"/>
                <a:cs typeface="SF Pro Text"/>
              </a:rPr>
              <a:t>«Тион </a:t>
            </a:r>
            <a:r>
              <a:rPr sz="1950" spc="-5" dirty="0">
                <a:solidFill>
                  <a:srgbClr val="FFFFFF"/>
                </a:solidFill>
                <a:latin typeface="SF Pro Text"/>
                <a:cs typeface="SF Pro Text"/>
              </a:rPr>
              <a:t>Умный </a:t>
            </a:r>
            <a:r>
              <a:rPr sz="195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SF Pro Text"/>
                <a:cs typeface="SF Pro Text"/>
              </a:rPr>
              <a:t>микроклимат» </a:t>
            </a:r>
            <a:r>
              <a:rPr sz="1950" dirty="0">
                <a:solidFill>
                  <a:srgbClr val="FFFFFF"/>
                </a:solidFill>
                <a:latin typeface="SF Pro Text"/>
                <a:cs typeface="SF Pro Text"/>
              </a:rPr>
              <a:t>имеют </a:t>
            </a:r>
            <a:r>
              <a:rPr sz="1950" spc="5" dirty="0">
                <a:solidFill>
                  <a:srgbClr val="FFFFFF"/>
                </a:solidFill>
                <a:latin typeface="SF Pro Text"/>
                <a:cs typeface="SF Pro Text"/>
              </a:rPr>
              <a:t> возможность</a:t>
            </a:r>
            <a:r>
              <a:rPr sz="1950" spc="-2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SF Pro Text"/>
                <a:cs typeface="SF Pro Text"/>
              </a:rPr>
              <a:t>управления</a:t>
            </a:r>
            <a:r>
              <a:rPr sz="1950" spc="-2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SF Pro Text"/>
                <a:cs typeface="SF Pro Text"/>
              </a:rPr>
              <a:t>со </a:t>
            </a:r>
            <a:r>
              <a:rPr sz="1950" spc="-53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950" dirty="0">
                <a:solidFill>
                  <a:srgbClr val="FFFFFF"/>
                </a:solidFill>
                <a:latin typeface="SF Pro Text"/>
                <a:cs typeface="SF Pro Text"/>
              </a:rPr>
              <a:t>смартфона.</a:t>
            </a:r>
            <a:endParaRPr sz="1950">
              <a:latin typeface="SF Pro Text"/>
              <a:cs typeface="SF Pro Tex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320038" y="5284147"/>
            <a:ext cx="3414395" cy="1081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sz="2300" b="1" spc="-10" dirty="0">
                <a:solidFill>
                  <a:srgbClr val="33CCFF"/>
                </a:solidFill>
                <a:latin typeface="SF Pro Text"/>
                <a:cs typeface="SF Pro Text"/>
              </a:rPr>
              <a:t>Продвигает продукты </a:t>
            </a:r>
            <a:r>
              <a:rPr sz="2300" b="1" spc="-580" dirty="0">
                <a:solidFill>
                  <a:srgbClr val="33CCFF"/>
                </a:solidFill>
                <a:latin typeface="SF Pro Text"/>
                <a:cs typeface="SF Pro Text"/>
              </a:rPr>
              <a:t> </a:t>
            </a:r>
            <a:r>
              <a:rPr sz="2300" b="1" spc="-5" dirty="0">
                <a:solidFill>
                  <a:srgbClr val="33CCFF"/>
                </a:solidFill>
                <a:latin typeface="SF Pro Text"/>
                <a:cs typeface="SF Pro Text"/>
              </a:rPr>
              <a:t>через</a:t>
            </a:r>
            <a:r>
              <a:rPr sz="2300" b="1" spc="-10" dirty="0">
                <a:solidFill>
                  <a:srgbClr val="33CCFF"/>
                </a:solidFill>
                <a:latin typeface="SF Pro Text"/>
                <a:cs typeface="SF Pro Text"/>
              </a:rPr>
              <a:t> </a:t>
            </a:r>
            <a:r>
              <a:rPr sz="2300" b="1" dirty="0">
                <a:solidFill>
                  <a:srgbClr val="33CCFF"/>
                </a:solidFill>
                <a:latin typeface="SF Pro Text"/>
                <a:cs typeface="SF Pro Text"/>
              </a:rPr>
              <a:t>интеграции</a:t>
            </a:r>
            <a:endParaRPr sz="2300">
              <a:latin typeface="SF Pro Text"/>
              <a:cs typeface="SF Pro Text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2300" b="1" spc="5" dirty="0">
                <a:solidFill>
                  <a:srgbClr val="33CCFF"/>
                </a:solidFill>
                <a:latin typeface="SF Pro Text"/>
                <a:cs typeface="SF Pro Text"/>
              </a:rPr>
              <a:t>с</a:t>
            </a:r>
            <a:r>
              <a:rPr sz="2300" b="1" spc="-25" dirty="0">
                <a:solidFill>
                  <a:srgbClr val="33CCFF"/>
                </a:solidFill>
                <a:latin typeface="SF Pro Text"/>
                <a:cs typeface="SF Pro Text"/>
              </a:rPr>
              <a:t> </a:t>
            </a:r>
            <a:r>
              <a:rPr sz="2300" b="1" dirty="0">
                <a:solidFill>
                  <a:srgbClr val="33CCFF"/>
                </a:solidFill>
                <a:latin typeface="SF Pro Text"/>
                <a:cs typeface="SF Pro Text"/>
              </a:rPr>
              <a:t>«умными</a:t>
            </a:r>
            <a:r>
              <a:rPr sz="2300" b="1" spc="-25" dirty="0">
                <a:solidFill>
                  <a:srgbClr val="33CCFF"/>
                </a:solidFill>
                <a:latin typeface="SF Pro Text"/>
                <a:cs typeface="SF Pro Text"/>
              </a:rPr>
              <a:t> </a:t>
            </a:r>
            <a:r>
              <a:rPr sz="2300" b="1" spc="5" dirty="0">
                <a:solidFill>
                  <a:srgbClr val="33CCFF"/>
                </a:solidFill>
                <a:latin typeface="SF Pro Text"/>
                <a:cs typeface="SF Pro Text"/>
              </a:rPr>
              <a:t>домами»</a:t>
            </a:r>
            <a:endParaRPr sz="2300">
              <a:latin typeface="SF Pro Text"/>
              <a:cs typeface="SF Pro Tex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328200" y="3011215"/>
            <a:ext cx="10572115" cy="1892935"/>
            <a:chOff x="4328200" y="3011215"/>
            <a:chExt cx="10572115" cy="1892935"/>
          </a:xfrm>
        </p:grpSpPr>
        <p:sp>
          <p:nvSpPr>
            <p:cNvPr id="12" name="object 12"/>
            <p:cNvSpPr/>
            <p:nvPr/>
          </p:nvSpPr>
          <p:spPr>
            <a:xfrm>
              <a:off x="8797463" y="3133402"/>
              <a:ext cx="1859914" cy="1121410"/>
            </a:xfrm>
            <a:custGeom>
              <a:avLst/>
              <a:gdLst/>
              <a:ahLst/>
              <a:cxnLst/>
              <a:rect l="l" t="t" r="r" b="b"/>
              <a:pathLst>
                <a:path w="1859915" h="1121410">
                  <a:moveTo>
                    <a:pt x="1425464" y="252599"/>
                  </a:moveTo>
                  <a:lnTo>
                    <a:pt x="1391703" y="253896"/>
                  </a:lnTo>
                  <a:lnTo>
                    <a:pt x="1358648" y="257721"/>
                  </a:lnTo>
                  <a:lnTo>
                    <a:pt x="1326392" y="263974"/>
                  </a:lnTo>
                  <a:lnTo>
                    <a:pt x="1295028" y="272557"/>
                  </a:lnTo>
                  <a:lnTo>
                    <a:pt x="1270580" y="229767"/>
                  </a:lnTo>
                  <a:lnTo>
                    <a:pt x="1242153" y="189767"/>
                  </a:lnTo>
                  <a:lnTo>
                    <a:pt x="1210015" y="152827"/>
                  </a:lnTo>
                  <a:lnTo>
                    <a:pt x="1174436" y="119220"/>
                  </a:lnTo>
                  <a:lnTo>
                    <a:pt x="1135685" y="89215"/>
                  </a:lnTo>
                  <a:lnTo>
                    <a:pt x="1094030" y="63083"/>
                  </a:lnTo>
                  <a:lnTo>
                    <a:pt x="1049741" y="41095"/>
                  </a:lnTo>
                  <a:lnTo>
                    <a:pt x="1003086" y="23522"/>
                  </a:lnTo>
                  <a:lnTo>
                    <a:pt x="954335" y="10634"/>
                  </a:lnTo>
                  <a:lnTo>
                    <a:pt x="903755" y="2703"/>
                  </a:lnTo>
                  <a:lnTo>
                    <a:pt x="851618" y="0"/>
                  </a:lnTo>
                  <a:lnTo>
                    <a:pt x="802249" y="2421"/>
                  </a:lnTo>
                  <a:lnTo>
                    <a:pt x="754259" y="9532"/>
                  </a:lnTo>
                  <a:lnTo>
                    <a:pt x="707875" y="21105"/>
                  </a:lnTo>
                  <a:lnTo>
                    <a:pt x="663327" y="36911"/>
                  </a:lnTo>
                  <a:lnTo>
                    <a:pt x="620844" y="56719"/>
                  </a:lnTo>
                  <a:lnTo>
                    <a:pt x="580654" y="80303"/>
                  </a:lnTo>
                  <a:lnTo>
                    <a:pt x="542986" y="107432"/>
                  </a:lnTo>
                  <a:lnTo>
                    <a:pt x="508068" y="137879"/>
                  </a:lnTo>
                  <a:lnTo>
                    <a:pt x="476129" y="171413"/>
                  </a:lnTo>
                  <a:lnTo>
                    <a:pt x="447399" y="207807"/>
                  </a:lnTo>
                  <a:lnTo>
                    <a:pt x="422105" y="246831"/>
                  </a:lnTo>
                  <a:lnTo>
                    <a:pt x="400477" y="288257"/>
                  </a:lnTo>
                  <a:lnTo>
                    <a:pt x="382743" y="331856"/>
                  </a:lnTo>
                  <a:lnTo>
                    <a:pt x="369132" y="377398"/>
                  </a:lnTo>
                  <a:lnTo>
                    <a:pt x="359872" y="424655"/>
                  </a:lnTo>
                  <a:lnTo>
                    <a:pt x="355193" y="473399"/>
                  </a:lnTo>
                  <a:lnTo>
                    <a:pt x="345202" y="472227"/>
                  </a:lnTo>
                  <a:lnTo>
                    <a:pt x="335135" y="471314"/>
                  </a:lnTo>
                  <a:lnTo>
                    <a:pt x="324979" y="470720"/>
                  </a:lnTo>
                  <a:lnTo>
                    <a:pt x="314723" y="470509"/>
                  </a:lnTo>
                  <a:lnTo>
                    <a:pt x="268215" y="473921"/>
                  </a:lnTo>
                  <a:lnTo>
                    <a:pt x="223827" y="483834"/>
                  </a:lnTo>
                  <a:lnTo>
                    <a:pt x="182044" y="499760"/>
                  </a:lnTo>
                  <a:lnTo>
                    <a:pt x="143353" y="521212"/>
                  </a:lnTo>
                  <a:lnTo>
                    <a:pt x="108241" y="547704"/>
                  </a:lnTo>
                  <a:lnTo>
                    <a:pt x="77196" y="578749"/>
                  </a:lnTo>
                  <a:lnTo>
                    <a:pt x="50703" y="613859"/>
                  </a:lnTo>
                  <a:lnTo>
                    <a:pt x="29251" y="652549"/>
                  </a:lnTo>
                  <a:lnTo>
                    <a:pt x="13325" y="694330"/>
                  </a:lnTo>
                  <a:lnTo>
                    <a:pt x="3412" y="738717"/>
                  </a:lnTo>
                  <a:lnTo>
                    <a:pt x="0" y="785222"/>
                  </a:lnTo>
                  <a:lnTo>
                    <a:pt x="3412" y="831729"/>
                  </a:lnTo>
                  <a:lnTo>
                    <a:pt x="13325" y="876118"/>
                  </a:lnTo>
                  <a:lnTo>
                    <a:pt x="29251" y="917901"/>
                  </a:lnTo>
                  <a:lnTo>
                    <a:pt x="50703" y="956592"/>
                  </a:lnTo>
                  <a:lnTo>
                    <a:pt x="77196" y="991703"/>
                  </a:lnTo>
                  <a:lnTo>
                    <a:pt x="108241" y="1022749"/>
                  </a:lnTo>
                  <a:lnTo>
                    <a:pt x="143353" y="1049241"/>
                  </a:lnTo>
                  <a:lnTo>
                    <a:pt x="182044" y="1070694"/>
                  </a:lnTo>
                  <a:lnTo>
                    <a:pt x="223827" y="1086620"/>
                  </a:lnTo>
                  <a:lnTo>
                    <a:pt x="268215" y="1096533"/>
                  </a:lnTo>
                  <a:lnTo>
                    <a:pt x="314723" y="1099945"/>
                  </a:lnTo>
                  <a:lnTo>
                    <a:pt x="335949" y="1100073"/>
                  </a:lnTo>
                  <a:lnTo>
                    <a:pt x="365279" y="1100442"/>
                  </a:lnTo>
                  <a:lnTo>
                    <a:pt x="445061" y="1101806"/>
                  </a:lnTo>
                  <a:lnTo>
                    <a:pt x="493917" y="1102752"/>
                  </a:lnTo>
                  <a:lnTo>
                    <a:pt x="547687" y="1103843"/>
                  </a:lnTo>
                  <a:lnTo>
                    <a:pt x="605573" y="1105054"/>
                  </a:lnTo>
                  <a:lnTo>
                    <a:pt x="666777" y="1106361"/>
                  </a:lnTo>
                  <a:lnTo>
                    <a:pt x="730503" y="1107741"/>
                  </a:lnTo>
                  <a:lnTo>
                    <a:pt x="795952" y="1109168"/>
                  </a:lnTo>
                  <a:lnTo>
                    <a:pt x="862327" y="1110620"/>
                  </a:lnTo>
                  <a:lnTo>
                    <a:pt x="928830" y="1112072"/>
                  </a:lnTo>
                  <a:lnTo>
                    <a:pt x="994664" y="1113499"/>
                  </a:lnTo>
                  <a:lnTo>
                    <a:pt x="1059031" y="1114879"/>
                  </a:lnTo>
                  <a:lnTo>
                    <a:pt x="1121134" y="1116186"/>
                  </a:lnTo>
                  <a:lnTo>
                    <a:pt x="1180176" y="1117397"/>
                  </a:lnTo>
                  <a:lnTo>
                    <a:pt x="1235358" y="1118488"/>
                  </a:lnTo>
                  <a:lnTo>
                    <a:pt x="1285883" y="1119434"/>
                  </a:lnTo>
                  <a:lnTo>
                    <a:pt x="1330954" y="1120212"/>
                  </a:lnTo>
                  <a:lnTo>
                    <a:pt x="1369772" y="1120798"/>
                  </a:lnTo>
                  <a:lnTo>
                    <a:pt x="1425464" y="1121295"/>
                  </a:lnTo>
                  <a:lnTo>
                    <a:pt x="1472792" y="1118746"/>
                  </a:lnTo>
                  <a:lnTo>
                    <a:pt x="1518643" y="1111277"/>
                  </a:lnTo>
                  <a:lnTo>
                    <a:pt x="1562753" y="1099152"/>
                  </a:lnTo>
                  <a:lnTo>
                    <a:pt x="1604856" y="1082636"/>
                  </a:lnTo>
                  <a:lnTo>
                    <a:pt x="1644688" y="1061994"/>
                  </a:lnTo>
                  <a:lnTo>
                    <a:pt x="1681984" y="1037491"/>
                  </a:lnTo>
                  <a:lnTo>
                    <a:pt x="1716479" y="1009392"/>
                  </a:lnTo>
                  <a:lnTo>
                    <a:pt x="1747908" y="977962"/>
                  </a:lnTo>
                  <a:lnTo>
                    <a:pt x="1776006" y="943466"/>
                  </a:lnTo>
                  <a:lnTo>
                    <a:pt x="1800508" y="906169"/>
                  </a:lnTo>
                  <a:lnTo>
                    <a:pt x="1821149" y="866336"/>
                  </a:lnTo>
                  <a:lnTo>
                    <a:pt x="1837664" y="824232"/>
                  </a:lnTo>
                  <a:lnTo>
                    <a:pt x="1849789" y="780121"/>
                  </a:lnTo>
                  <a:lnTo>
                    <a:pt x="1857258" y="734270"/>
                  </a:lnTo>
                  <a:lnTo>
                    <a:pt x="1859807" y="686942"/>
                  </a:lnTo>
                  <a:lnTo>
                    <a:pt x="1857258" y="639614"/>
                  </a:lnTo>
                  <a:lnTo>
                    <a:pt x="1849789" y="593763"/>
                  </a:lnTo>
                  <a:lnTo>
                    <a:pt x="1837664" y="549653"/>
                  </a:lnTo>
                  <a:lnTo>
                    <a:pt x="1821149" y="507550"/>
                  </a:lnTo>
                  <a:lnTo>
                    <a:pt x="1800508" y="467718"/>
                  </a:lnTo>
                  <a:lnTo>
                    <a:pt x="1776006" y="430422"/>
                  </a:lnTo>
                  <a:lnTo>
                    <a:pt x="1747908" y="395927"/>
                  </a:lnTo>
                  <a:lnTo>
                    <a:pt x="1716479" y="364498"/>
                  </a:lnTo>
                  <a:lnTo>
                    <a:pt x="1681984" y="336400"/>
                  </a:lnTo>
                  <a:lnTo>
                    <a:pt x="1644688" y="311898"/>
                  </a:lnTo>
                  <a:lnTo>
                    <a:pt x="1604856" y="291257"/>
                  </a:lnTo>
                  <a:lnTo>
                    <a:pt x="1562753" y="274742"/>
                  </a:lnTo>
                  <a:lnTo>
                    <a:pt x="1518643" y="262617"/>
                  </a:lnTo>
                  <a:lnTo>
                    <a:pt x="1472792" y="255148"/>
                  </a:lnTo>
                  <a:lnTo>
                    <a:pt x="1425464" y="252599"/>
                  </a:lnTo>
                  <a:close/>
                </a:path>
              </a:pathLst>
            </a:custGeom>
            <a:ln w="37852">
              <a:solidFill>
                <a:srgbClr val="33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369704" y="3219368"/>
              <a:ext cx="0" cy="235585"/>
            </a:xfrm>
            <a:custGeom>
              <a:avLst/>
              <a:gdLst/>
              <a:ahLst/>
              <a:cxnLst/>
              <a:rect l="l" t="t" r="r" b="b"/>
              <a:pathLst>
                <a:path h="235585">
                  <a:moveTo>
                    <a:pt x="0" y="0"/>
                  </a:moveTo>
                  <a:lnTo>
                    <a:pt x="0" y="235573"/>
                  </a:lnTo>
                </a:path>
              </a:pathLst>
            </a:custGeom>
            <a:ln w="37852">
              <a:solidFill>
                <a:srgbClr val="33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975036" y="3255402"/>
              <a:ext cx="0" cy="375920"/>
            </a:xfrm>
            <a:custGeom>
              <a:avLst/>
              <a:gdLst/>
              <a:ahLst/>
              <a:cxnLst/>
              <a:rect l="l" t="t" r="r" b="b"/>
              <a:pathLst>
                <a:path h="375920">
                  <a:moveTo>
                    <a:pt x="0" y="0"/>
                  </a:moveTo>
                  <a:lnTo>
                    <a:pt x="0" y="375412"/>
                  </a:lnTo>
                </a:path>
              </a:pathLst>
            </a:custGeom>
            <a:ln w="37852">
              <a:solidFill>
                <a:srgbClr val="33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897629" y="4078817"/>
              <a:ext cx="0" cy="175895"/>
            </a:xfrm>
            <a:custGeom>
              <a:avLst/>
              <a:gdLst/>
              <a:ahLst/>
              <a:cxnLst/>
              <a:rect l="l" t="t" r="r" b="b"/>
              <a:pathLst>
                <a:path h="175895">
                  <a:moveTo>
                    <a:pt x="0" y="175879"/>
                  </a:moveTo>
                  <a:lnTo>
                    <a:pt x="0" y="0"/>
                  </a:lnTo>
                </a:path>
              </a:pathLst>
            </a:custGeom>
            <a:ln w="37852">
              <a:solidFill>
                <a:srgbClr val="33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677311" y="4004763"/>
              <a:ext cx="0" cy="240029"/>
            </a:xfrm>
            <a:custGeom>
              <a:avLst/>
              <a:gdLst/>
              <a:ahLst/>
              <a:cxnLst/>
              <a:rect l="l" t="t" r="r" b="b"/>
              <a:pathLst>
                <a:path h="240029">
                  <a:moveTo>
                    <a:pt x="0" y="239647"/>
                  </a:moveTo>
                  <a:lnTo>
                    <a:pt x="0" y="0"/>
                  </a:lnTo>
                </a:path>
              </a:pathLst>
            </a:custGeom>
            <a:ln w="37852">
              <a:solidFill>
                <a:srgbClr val="33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804643" y="3985603"/>
              <a:ext cx="145415" cy="0"/>
            </a:xfrm>
            <a:custGeom>
              <a:avLst/>
              <a:gdLst/>
              <a:ahLst/>
              <a:cxnLst/>
              <a:rect l="l" t="t" r="r" b="b"/>
              <a:pathLst>
                <a:path w="145415">
                  <a:moveTo>
                    <a:pt x="0" y="0"/>
                  </a:moveTo>
                  <a:lnTo>
                    <a:pt x="144791" y="0"/>
                  </a:lnTo>
                </a:path>
              </a:pathLst>
            </a:custGeom>
            <a:ln w="37852">
              <a:solidFill>
                <a:srgbClr val="33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804643" y="3851680"/>
              <a:ext cx="273050" cy="0"/>
            </a:xfrm>
            <a:custGeom>
              <a:avLst/>
              <a:gdLst/>
              <a:ahLst/>
              <a:cxnLst/>
              <a:rect l="l" t="t" r="r" b="b"/>
              <a:pathLst>
                <a:path w="273050">
                  <a:moveTo>
                    <a:pt x="0" y="0"/>
                  </a:moveTo>
                  <a:lnTo>
                    <a:pt x="272871" y="0"/>
                  </a:lnTo>
                </a:path>
              </a:pathLst>
            </a:custGeom>
            <a:ln w="37852">
              <a:solidFill>
                <a:srgbClr val="33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436353" y="3684494"/>
              <a:ext cx="218440" cy="72390"/>
            </a:xfrm>
            <a:custGeom>
              <a:avLst/>
              <a:gdLst/>
              <a:ahLst/>
              <a:cxnLst/>
              <a:rect l="l" t="t" r="r" b="b"/>
              <a:pathLst>
                <a:path w="218440" h="72389">
                  <a:moveTo>
                    <a:pt x="0" y="0"/>
                  </a:moveTo>
                  <a:lnTo>
                    <a:pt x="77756" y="72207"/>
                  </a:lnTo>
                  <a:lnTo>
                    <a:pt x="218370" y="72207"/>
                  </a:lnTo>
                </a:path>
              </a:pathLst>
            </a:custGeom>
            <a:ln w="37852">
              <a:solidFill>
                <a:srgbClr val="33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362306" y="3975155"/>
              <a:ext cx="266065" cy="59690"/>
            </a:xfrm>
            <a:custGeom>
              <a:avLst/>
              <a:gdLst/>
              <a:ahLst/>
              <a:cxnLst/>
              <a:rect l="l" t="t" r="r" b="b"/>
              <a:pathLst>
                <a:path w="266065" h="59689">
                  <a:moveTo>
                    <a:pt x="0" y="59233"/>
                  </a:moveTo>
                  <a:lnTo>
                    <a:pt x="87013" y="0"/>
                  </a:lnTo>
                  <a:lnTo>
                    <a:pt x="265813" y="0"/>
                  </a:lnTo>
                </a:path>
              </a:pathLst>
            </a:custGeom>
            <a:ln w="37852">
              <a:solidFill>
                <a:srgbClr val="33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573216" y="3139192"/>
              <a:ext cx="58419" cy="316230"/>
            </a:xfrm>
            <a:custGeom>
              <a:avLst/>
              <a:gdLst/>
              <a:ahLst/>
              <a:cxnLst/>
              <a:rect l="l" t="t" r="r" b="b"/>
              <a:pathLst>
                <a:path w="58420" h="316229">
                  <a:moveTo>
                    <a:pt x="57830" y="315749"/>
                  </a:moveTo>
                  <a:lnTo>
                    <a:pt x="0" y="212077"/>
                  </a:lnTo>
                  <a:lnTo>
                    <a:pt x="0" y="0"/>
                  </a:lnTo>
                </a:path>
              </a:pathLst>
            </a:custGeom>
            <a:ln w="37852">
              <a:solidFill>
                <a:srgbClr val="33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75092" y="3426756"/>
              <a:ext cx="152634" cy="15262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94115" y="3427483"/>
              <a:ext cx="151178" cy="15117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99447" y="3618460"/>
              <a:ext cx="151178" cy="15118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01717" y="3866008"/>
              <a:ext cx="151182" cy="15118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822040" y="3945832"/>
              <a:ext cx="151178" cy="15117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240636" y="4003235"/>
              <a:ext cx="151178" cy="15117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431126" y="4383698"/>
              <a:ext cx="151182" cy="151176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136730" y="4624631"/>
              <a:ext cx="151178" cy="15117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711447" y="4752402"/>
              <a:ext cx="151178" cy="151178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507321" y="4357460"/>
              <a:ext cx="151178" cy="15117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100194" y="4714057"/>
              <a:ext cx="151178" cy="151178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808082" y="4455567"/>
              <a:ext cx="151182" cy="151178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322021" y="3561059"/>
              <a:ext cx="151178" cy="151176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931249" y="3776096"/>
              <a:ext cx="278506" cy="285093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9215124" y="4237160"/>
              <a:ext cx="126364" cy="508000"/>
            </a:xfrm>
            <a:custGeom>
              <a:avLst/>
              <a:gdLst/>
              <a:ahLst/>
              <a:cxnLst/>
              <a:rect l="l" t="t" r="r" b="b"/>
              <a:pathLst>
                <a:path w="126365" h="508000">
                  <a:moveTo>
                    <a:pt x="125891" y="0"/>
                  </a:moveTo>
                  <a:lnTo>
                    <a:pt x="125891" y="365570"/>
                  </a:lnTo>
                  <a:lnTo>
                    <a:pt x="0" y="507513"/>
                  </a:lnTo>
                </a:path>
              </a:pathLst>
            </a:custGeom>
            <a:ln w="37852">
              <a:solidFill>
                <a:srgbClr val="33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941077" y="4234931"/>
              <a:ext cx="286385" cy="296545"/>
            </a:xfrm>
            <a:custGeom>
              <a:avLst/>
              <a:gdLst/>
              <a:ahLst/>
              <a:cxnLst/>
              <a:rect l="l" t="t" r="r" b="b"/>
              <a:pathLst>
                <a:path w="286384" h="296545">
                  <a:moveTo>
                    <a:pt x="0" y="296221"/>
                  </a:moveTo>
                  <a:lnTo>
                    <a:pt x="185188" y="296221"/>
                  </a:lnTo>
                  <a:lnTo>
                    <a:pt x="286347" y="185020"/>
                  </a:lnTo>
                  <a:lnTo>
                    <a:pt x="286347" y="0"/>
                  </a:lnTo>
                </a:path>
              </a:pathLst>
            </a:custGeom>
            <a:ln w="37852">
              <a:solidFill>
                <a:srgbClr val="33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9582910" y="4242579"/>
              <a:ext cx="0" cy="133350"/>
            </a:xfrm>
            <a:custGeom>
              <a:avLst/>
              <a:gdLst/>
              <a:ahLst/>
              <a:cxnLst/>
              <a:rect l="l" t="t" r="r" b="b"/>
              <a:pathLst>
                <a:path h="133350">
                  <a:moveTo>
                    <a:pt x="0" y="133064"/>
                  </a:moveTo>
                  <a:lnTo>
                    <a:pt x="0" y="0"/>
                  </a:lnTo>
                </a:path>
              </a:pathLst>
            </a:custGeom>
            <a:ln w="37852">
              <a:solidFill>
                <a:srgbClr val="33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9787035" y="4244410"/>
              <a:ext cx="0" cy="526415"/>
            </a:xfrm>
            <a:custGeom>
              <a:avLst/>
              <a:gdLst/>
              <a:ahLst/>
              <a:cxnLst/>
              <a:rect l="l" t="t" r="r" b="b"/>
              <a:pathLst>
                <a:path h="526414">
                  <a:moveTo>
                    <a:pt x="0" y="526172"/>
                  </a:moveTo>
                  <a:lnTo>
                    <a:pt x="0" y="0"/>
                  </a:lnTo>
                </a:path>
              </a:pathLst>
            </a:custGeom>
            <a:ln w="37852">
              <a:solidFill>
                <a:srgbClr val="33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0013147" y="4252887"/>
              <a:ext cx="152400" cy="413384"/>
            </a:xfrm>
            <a:custGeom>
              <a:avLst/>
              <a:gdLst/>
              <a:ahLst/>
              <a:cxnLst/>
              <a:rect l="l" t="t" r="r" b="b"/>
              <a:pathLst>
                <a:path w="152400" h="413385">
                  <a:moveTo>
                    <a:pt x="0" y="0"/>
                  </a:moveTo>
                  <a:lnTo>
                    <a:pt x="0" y="312828"/>
                  </a:lnTo>
                  <a:lnTo>
                    <a:pt x="151817" y="412793"/>
                  </a:lnTo>
                </a:path>
              </a:pathLst>
            </a:custGeom>
            <a:ln w="37852">
              <a:solidFill>
                <a:srgbClr val="33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222927" y="4254696"/>
              <a:ext cx="226695" cy="207645"/>
            </a:xfrm>
            <a:custGeom>
              <a:avLst/>
              <a:gdLst/>
              <a:ahLst/>
              <a:cxnLst/>
              <a:rect l="l" t="t" r="r" b="b"/>
              <a:pathLst>
                <a:path w="226695" h="207645">
                  <a:moveTo>
                    <a:pt x="0" y="0"/>
                  </a:moveTo>
                  <a:lnTo>
                    <a:pt x="0" y="165251"/>
                  </a:lnTo>
                  <a:lnTo>
                    <a:pt x="38794" y="207344"/>
                  </a:lnTo>
                  <a:lnTo>
                    <a:pt x="226391" y="207344"/>
                  </a:lnTo>
                </a:path>
              </a:pathLst>
            </a:custGeom>
            <a:ln w="37852">
              <a:solidFill>
                <a:srgbClr val="33CC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347126" y="3568261"/>
              <a:ext cx="1539875" cy="1285240"/>
            </a:xfrm>
            <a:custGeom>
              <a:avLst/>
              <a:gdLst/>
              <a:ahLst/>
              <a:cxnLst/>
              <a:rect l="l" t="t" r="r" b="b"/>
              <a:pathLst>
                <a:path w="1539875" h="1285239">
                  <a:moveTo>
                    <a:pt x="185135" y="0"/>
                  </a:moveTo>
                  <a:lnTo>
                    <a:pt x="199952" y="240652"/>
                  </a:lnTo>
                  <a:lnTo>
                    <a:pt x="0" y="588694"/>
                  </a:lnTo>
                  <a:lnTo>
                    <a:pt x="218464" y="633132"/>
                  </a:lnTo>
                  <a:lnTo>
                    <a:pt x="218464" y="1010796"/>
                  </a:lnTo>
                  <a:lnTo>
                    <a:pt x="518350" y="1010796"/>
                  </a:lnTo>
                  <a:lnTo>
                    <a:pt x="518350" y="1284788"/>
                  </a:lnTo>
                  <a:lnTo>
                    <a:pt x="1196832" y="1284788"/>
                  </a:lnTo>
                  <a:lnTo>
                    <a:pt x="1196832" y="855282"/>
                  </a:lnTo>
                  <a:lnTo>
                    <a:pt x="1313407" y="787081"/>
                  </a:lnTo>
                  <a:lnTo>
                    <a:pt x="1383027" y="726166"/>
                  </a:lnTo>
                  <a:lnTo>
                    <a:pt x="1433377" y="638173"/>
                  </a:lnTo>
                  <a:lnTo>
                    <a:pt x="1492143" y="488739"/>
                  </a:lnTo>
                  <a:lnTo>
                    <a:pt x="1536226" y="304593"/>
                  </a:lnTo>
                  <a:lnTo>
                    <a:pt x="1539348" y="148564"/>
                  </a:lnTo>
                  <a:lnTo>
                    <a:pt x="1524419" y="40438"/>
                  </a:lnTo>
                  <a:lnTo>
                    <a:pt x="1514351" y="0"/>
                  </a:lnTo>
                  <a:lnTo>
                    <a:pt x="185135" y="0"/>
                  </a:lnTo>
                  <a:close/>
                </a:path>
              </a:pathLst>
            </a:custGeom>
            <a:ln w="37852">
              <a:solidFill>
                <a:srgbClr val="F7921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668087" y="3695762"/>
              <a:ext cx="269240" cy="134620"/>
            </a:xfrm>
            <a:custGeom>
              <a:avLst/>
              <a:gdLst/>
              <a:ahLst/>
              <a:cxnLst/>
              <a:rect l="l" t="t" r="r" b="b"/>
              <a:pathLst>
                <a:path w="269239" h="134620">
                  <a:moveTo>
                    <a:pt x="268986" y="0"/>
                  </a:moveTo>
                  <a:lnTo>
                    <a:pt x="262129" y="42509"/>
                  </a:lnTo>
                  <a:lnTo>
                    <a:pt x="243035" y="79425"/>
                  </a:lnTo>
                  <a:lnTo>
                    <a:pt x="213920" y="108534"/>
                  </a:lnTo>
                  <a:lnTo>
                    <a:pt x="176999" y="127622"/>
                  </a:lnTo>
                  <a:lnTo>
                    <a:pt x="134488" y="134477"/>
                  </a:lnTo>
                  <a:lnTo>
                    <a:pt x="91981" y="127622"/>
                  </a:lnTo>
                  <a:lnTo>
                    <a:pt x="55063" y="108534"/>
                  </a:lnTo>
                  <a:lnTo>
                    <a:pt x="25950" y="79425"/>
                  </a:lnTo>
                  <a:lnTo>
                    <a:pt x="6856" y="42509"/>
                  </a:lnTo>
                  <a:lnTo>
                    <a:pt x="0" y="0"/>
                  </a:lnTo>
                </a:path>
              </a:pathLst>
            </a:custGeom>
            <a:ln w="37852">
              <a:solidFill>
                <a:srgbClr val="F7921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" name="object 4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658966" y="3187705"/>
              <a:ext cx="173617" cy="173628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4501404" y="3030141"/>
              <a:ext cx="488950" cy="538480"/>
            </a:xfrm>
            <a:custGeom>
              <a:avLst/>
              <a:gdLst/>
              <a:ahLst/>
              <a:cxnLst/>
              <a:rect l="l" t="t" r="r" b="b"/>
              <a:pathLst>
                <a:path w="488950" h="538479">
                  <a:moveTo>
                    <a:pt x="116624" y="538119"/>
                  </a:moveTo>
                  <a:lnTo>
                    <a:pt x="116624" y="452740"/>
                  </a:lnTo>
                  <a:lnTo>
                    <a:pt x="77628" y="423027"/>
                  </a:lnTo>
                  <a:lnTo>
                    <a:pt x="45347" y="386214"/>
                  </a:lnTo>
                  <a:lnTo>
                    <a:pt x="20901" y="343424"/>
                  </a:lnTo>
                  <a:lnTo>
                    <a:pt x="5412" y="295775"/>
                  </a:lnTo>
                  <a:lnTo>
                    <a:pt x="0" y="244390"/>
                  </a:lnTo>
                  <a:lnTo>
                    <a:pt x="4965" y="195141"/>
                  </a:lnTo>
                  <a:lnTo>
                    <a:pt x="19205" y="149268"/>
                  </a:lnTo>
                  <a:lnTo>
                    <a:pt x="41737" y="107755"/>
                  </a:lnTo>
                  <a:lnTo>
                    <a:pt x="71578" y="71585"/>
                  </a:lnTo>
                  <a:lnTo>
                    <a:pt x="107745" y="41741"/>
                  </a:lnTo>
                  <a:lnTo>
                    <a:pt x="149255" y="19207"/>
                  </a:lnTo>
                  <a:lnTo>
                    <a:pt x="195124" y="4965"/>
                  </a:lnTo>
                  <a:lnTo>
                    <a:pt x="244369" y="0"/>
                  </a:lnTo>
                  <a:lnTo>
                    <a:pt x="293617" y="4965"/>
                  </a:lnTo>
                  <a:lnTo>
                    <a:pt x="339488" y="19207"/>
                  </a:lnTo>
                  <a:lnTo>
                    <a:pt x="380997" y="41741"/>
                  </a:lnTo>
                  <a:lnTo>
                    <a:pt x="417163" y="71585"/>
                  </a:lnTo>
                  <a:lnTo>
                    <a:pt x="447003" y="107755"/>
                  </a:lnTo>
                  <a:lnTo>
                    <a:pt x="469534" y="149268"/>
                  </a:lnTo>
                  <a:lnTo>
                    <a:pt x="483774" y="195141"/>
                  </a:lnTo>
                  <a:lnTo>
                    <a:pt x="488739" y="244390"/>
                  </a:lnTo>
                  <a:lnTo>
                    <a:pt x="483460" y="295137"/>
                  </a:lnTo>
                  <a:lnTo>
                    <a:pt x="468346" y="342256"/>
                  </a:lnTo>
                  <a:lnTo>
                    <a:pt x="444477" y="384670"/>
                  </a:lnTo>
                  <a:lnTo>
                    <a:pt x="412933" y="421302"/>
                  </a:lnTo>
                  <a:lnTo>
                    <a:pt x="374794" y="451075"/>
                  </a:lnTo>
                  <a:lnTo>
                    <a:pt x="374794" y="538119"/>
                  </a:lnTo>
                </a:path>
              </a:pathLst>
            </a:custGeom>
            <a:ln w="37852">
              <a:solidFill>
                <a:srgbClr val="F7921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745780" y="3342411"/>
              <a:ext cx="0" cy="226060"/>
            </a:xfrm>
            <a:custGeom>
              <a:avLst/>
              <a:gdLst/>
              <a:ahLst/>
              <a:cxnLst/>
              <a:rect l="l" t="t" r="r" b="b"/>
              <a:pathLst>
                <a:path h="226060">
                  <a:moveTo>
                    <a:pt x="0" y="0"/>
                  </a:moveTo>
                  <a:lnTo>
                    <a:pt x="0" y="225856"/>
                  </a:lnTo>
                </a:path>
              </a:pathLst>
            </a:custGeom>
            <a:ln w="37852">
              <a:solidFill>
                <a:srgbClr val="F7921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049389" y="3156032"/>
              <a:ext cx="487680" cy="412750"/>
            </a:xfrm>
            <a:custGeom>
              <a:avLst/>
              <a:gdLst/>
              <a:ahLst/>
              <a:cxnLst/>
              <a:rect l="l" t="t" r="r" b="b"/>
              <a:pathLst>
                <a:path w="487679" h="412750">
                  <a:moveTo>
                    <a:pt x="0" y="412228"/>
                  </a:moveTo>
                  <a:lnTo>
                    <a:pt x="0" y="331403"/>
                  </a:lnTo>
                  <a:lnTo>
                    <a:pt x="6351" y="299929"/>
                  </a:lnTo>
                  <a:lnTo>
                    <a:pt x="23673" y="274228"/>
                  </a:lnTo>
                  <a:lnTo>
                    <a:pt x="49364" y="256901"/>
                  </a:lnTo>
                  <a:lnTo>
                    <a:pt x="80824" y="250547"/>
                  </a:lnTo>
                  <a:lnTo>
                    <a:pt x="406657" y="250547"/>
                  </a:lnTo>
                  <a:lnTo>
                    <a:pt x="438127" y="244195"/>
                  </a:lnTo>
                  <a:lnTo>
                    <a:pt x="463828" y="226872"/>
                  </a:lnTo>
                  <a:lnTo>
                    <a:pt x="481158" y="201178"/>
                  </a:lnTo>
                  <a:lnTo>
                    <a:pt x="487513" y="169712"/>
                  </a:lnTo>
                  <a:lnTo>
                    <a:pt x="487513" y="0"/>
                  </a:lnTo>
                </a:path>
              </a:pathLst>
            </a:custGeom>
            <a:ln w="37852">
              <a:solidFill>
                <a:srgbClr val="F7921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478252" y="3030148"/>
              <a:ext cx="124460" cy="124460"/>
            </a:xfrm>
            <a:custGeom>
              <a:avLst/>
              <a:gdLst/>
              <a:ahLst/>
              <a:cxnLst/>
              <a:rect l="l" t="t" r="r" b="b"/>
              <a:pathLst>
                <a:path w="124460" h="124460">
                  <a:moveTo>
                    <a:pt x="124048" y="124027"/>
                  </a:moveTo>
                  <a:lnTo>
                    <a:pt x="0" y="124027"/>
                  </a:lnTo>
                  <a:lnTo>
                    <a:pt x="0" y="0"/>
                  </a:lnTo>
                  <a:lnTo>
                    <a:pt x="124048" y="0"/>
                  </a:lnTo>
                  <a:lnTo>
                    <a:pt x="124048" y="124027"/>
                  </a:lnTo>
                  <a:close/>
                </a:path>
              </a:pathLst>
            </a:custGeom>
            <a:ln w="37852">
              <a:solidFill>
                <a:srgbClr val="F7921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598610" y="3038706"/>
              <a:ext cx="345440" cy="529590"/>
            </a:xfrm>
            <a:custGeom>
              <a:avLst/>
              <a:gdLst/>
              <a:ahLst/>
              <a:cxnLst/>
              <a:rect l="l" t="t" r="r" b="b"/>
              <a:pathLst>
                <a:path w="345439" h="529589">
                  <a:moveTo>
                    <a:pt x="0" y="529554"/>
                  </a:moveTo>
                  <a:lnTo>
                    <a:pt x="206915" y="116247"/>
                  </a:lnTo>
                  <a:lnTo>
                    <a:pt x="344816" y="0"/>
                  </a:lnTo>
                  <a:lnTo>
                    <a:pt x="334377" y="180057"/>
                  </a:lnTo>
                  <a:lnTo>
                    <a:pt x="159419" y="529554"/>
                  </a:lnTo>
                </a:path>
              </a:pathLst>
            </a:custGeom>
            <a:ln w="37852">
              <a:solidFill>
                <a:srgbClr val="F7921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805522" y="3154957"/>
              <a:ext cx="127635" cy="64135"/>
            </a:xfrm>
            <a:custGeom>
              <a:avLst/>
              <a:gdLst/>
              <a:ahLst/>
              <a:cxnLst/>
              <a:rect l="l" t="t" r="r" b="b"/>
              <a:pathLst>
                <a:path w="127635" h="64135">
                  <a:moveTo>
                    <a:pt x="0" y="0"/>
                  </a:moveTo>
                  <a:lnTo>
                    <a:pt x="127472" y="63820"/>
                  </a:lnTo>
                </a:path>
              </a:pathLst>
            </a:custGeom>
            <a:ln w="37852">
              <a:solidFill>
                <a:srgbClr val="F7921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036253" y="3061072"/>
              <a:ext cx="383540" cy="507365"/>
            </a:xfrm>
            <a:custGeom>
              <a:avLst/>
              <a:gdLst/>
              <a:ahLst/>
              <a:cxnLst/>
              <a:rect l="l" t="t" r="r" b="b"/>
              <a:pathLst>
                <a:path w="383539" h="507364">
                  <a:moveTo>
                    <a:pt x="200957" y="507188"/>
                  </a:moveTo>
                  <a:lnTo>
                    <a:pt x="55935" y="185816"/>
                  </a:lnTo>
                  <a:lnTo>
                    <a:pt x="0" y="211040"/>
                  </a:lnTo>
                  <a:lnTo>
                    <a:pt x="67788" y="0"/>
                  </a:lnTo>
                  <a:lnTo>
                    <a:pt x="270881" y="88834"/>
                  </a:lnTo>
                  <a:lnTo>
                    <a:pt x="207616" y="117368"/>
                  </a:lnTo>
                  <a:lnTo>
                    <a:pt x="383496" y="507188"/>
                  </a:lnTo>
                </a:path>
              </a:pathLst>
            </a:custGeom>
            <a:ln w="37852">
              <a:solidFill>
                <a:srgbClr val="F7921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3115014" y="3693612"/>
              <a:ext cx="203835" cy="611505"/>
            </a:xfrm>
            <a:custGeom>
              <a:avLst/>
              <a:gdLst/>
              <a:ahLst/>
              <a:cxnLst/>
              <a:rect l="l" t="t" r="r" b="b"/>
              <a:pathLst>
                <a:path w="203834" h="611504">
                  <a:moveTo>
                    <a:pt x="101839" y="610944"/>
                  </a:moveTo>
                  <a:lnTo>
                    <a:pt x="62201" y="602942"/>
                  </a:lnTo>
                  <a:lnTo>
                    <a:pt x="29830" y="581118"/>
                  </a:lnTo>
                  <a:lnTo>
                    <a:pt x="8003" y="548747"/>
                  </a:lnTo>
                  <a:lnTo>
                    <a:pt x="0" y="509104"/>
                  </a:lnTo>
                  <a:lnTo>
                    <a:pt x="0" y="101839"/>
                  </a:lnTo>
                  <a:lnTo>
                    <a:pt x="8003" y="62201"/>
                  </a:lnTo>
                  <a:lnTo>
                    <a:pt x="29830" y="29830"/>
                  </a:lnTo>
                  <a:lnTo>
                    <a:pt x="62201" y="8003"/>
                  </a:lnTo>
                  <a:lnTo>
                    <a:pt x="101839" y="0"/>
                  </a:lnTo>
                  <a:lnTo>
                    <a:pt x="141466" y="8003"/>
                  </a:lnTo>
                  <a:lnTo>
                    <a:pt x="173831" y="29830"/>
                  </a:lnTo>
                  <a:lnTo>
                    <a:pt x="195655" y="62201"/>
                  </a:lnTo>
                  <a:lnTo>
                    <a:pt x="203658" y="101839"/>
                  </a:lnTo>
                  <a:lnTo>
                    <a:pt x="203658" y="509104"/>
                  </a:lnTo>
                  <a:lnTo>
                    <a:pt x="195655" y="548747"/>
                  </a:lnTo>
                  <a:lnTo>
                    <a:pt x="173831" y="581118"/>
                  </a:lnTo>
                  <a:lnTo>
                    <a:pt x="141466" y="602942"/>
                  </a:lnTo>
                  <a:lnTo>
                    <a:pt x="101839" y="610944"/>
                  </a:lnTo>
                  <a:close/>
                </a:path>
              </a:pathLst>
            </a:custGeom>
            <a:ln w="37852">
              <a:solidFill>
                <a:srgbClr val="D9D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4422039" y="3678816"/>
              <a:ext cx="459740" cy="626110"/>
            </a:xfrm>
            <a:custGeom>
              <a:avLst/>
              <a:gdLst/>
              <a:ahLst/>
              <a:cxnLst/>
              <a:rect l="l" t="t" r="r" b="b"/>
              <a:pathLst>
                <a:path w="459740" h="626110">
                  <a:moveTo>
                    <a:pt x="0" y="77746"/>
                  </a:moveTo>
                  <a:lnTo>
                    <a:pt x="6107" y="108020"/>
                  </a:lnTo>
                  <a:lnTo>
                    <a:pt x="22767" y="132735"/>
                  </a:lnTo>
                  <a:lnTo>
                    <a:pt x="47482" y="149395"/>
                  </a:lnTo>
                  <a:lnTo>
                    <a:pt x="77756" y="155503"/>
                  </a:lnTo>
                  <a:lnTo>
                    <a:pt x="144393" y="155503"/>
                  </a:lnTo>
                  <a:lnTo>
                    <a:pt x="144393" y="544266"/>
                  </a:lnTo>
                  <a:lnTo>
                    <a:pt x="150796" y="575971"/>
                  </a:lnTo>
                  <a:lnTo>
                    <a:pt x="168256" y="601866"/>
                  </a:lnTo>
                  <a:lnTo>
                    <a:pt x="194151" y="619326"/>
                  </a:lnTo>
                  <a:lnTo>
                    <a:pt x="225856" y="625729"/>
                  </a:lnTo>
                  <a:lnTo>
                    <a:pt x="257561" y="619326"/>
                  </a:lnTo>
                  <a:lnTo>
                    <a:pt x="283452" y="601866"/>
                  </a:lnTo>
                  <a:lnTo>
                    <a:pt x="300908" y="575971"/>
                  </a:lnTo>
                  <a:lnTo>
                    <a:pt x="307310" y="544266"/>
                  </a:lnTo>
                  <a:lnTo>
                    <a:pt x="307310" y="155503"/>
                  </a:lnTo>
                  <a:lnTo>
                    <a:pt x="381360" y="155503"/>
                  </a:lnTo>
                  <a:lnTo>
                    <a:pt x="411622" y="149395"/>
                  </a:lnTo>
                  <a:lnTo>
                    <a:pt x="436342" y="132735"/>
                  </a:lnTo>
                  <a:lnTo>
                    <a:pt x="453013" y="108020"/>
                  </a:lnTo>
                  <a:lnTo>
                    <a:pt x="459127" y="77746"/>
                  </a:lnTo>
                  <a:lnTo>
                    <a:pt x="453013" y="47482"/>
                  </a:lnTo>
                  <a:lnTo>
                    <a:pt x="436342" y="22770"/>
                  </a:lnTo>
                  <a:lnTo>
                    <a:pt x="411622" y="6109"/>
                  </a:lnTo>
                  <a:lnTo>
                    <a:pt x="381360" y="0"/>
                  </a:lnTo>
                  <a:lnTo>
                    <a:pt x="77756" y="0"/>
                  </a:lnTo>
                  <a:lnTo>
                    <a:pt x="47482" y="6109"/>
                  </a:lnTo>
                  <a:lnTo>
                    <a:pt x="22767" y="22770"/>
                  </a:lnTo>
                  <a:lnTo>
                    <a:pt x="6107" y="47482"/>
                  </a:lnTo>
                  <a:lnTo>
                    <a:pt x="0" y="77746"/>
                  </a:lnTo>
                  <a:close/>
                </a:path>
              </a:pathLst>
            </a:custGeom>
            <a:ln w="37852">
              <a:solidFill>
                <a:srgbClr val="D9D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781068" y="3875477"/>
              <a:ext cx="234097" cy="234097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13633811" y="3728210"/>
              <a:ext cx="528955" cy="528955"/>
            </a:xfrm>
            <a:custGeom>
              <a:avLst/>
              <a:gdLst/>
              <a:ahLst/>
              <a:cxnLst/>
              <a:rect l="l" t="t" r="r" b="b"/>
              <a:pathLst>
                <a:path w="528955" h="528954">
                  <a:moveTo>
                    <a:pt x="528622" y="264316"/>
                  </a:moveTo>
                  <a:lnTo>
                    <a:pt x="524364" y="311826"/>
                  </a:lnTo>
                  <a:lnTo>
                    <a:pt x="512087" y="356542"/>
                  </a:lnTo>
                  <a:lnTo>
                    <a:pt x="492537" y="397717"/>
                  </a:lnTo>
                  <a:lnTo>
                    <a:pt x="466461" y="434606"/>
                  </a:lnTo>
                  <a:lnTo>
                    <a:pt x="434606" y="466461"/>
                  </a:lnTo>
                  <a:lnTo>
                    <a:pt x="397717" y="492537"/>
                  </a:lnTo>
                  <a:lnTo>
                    <a:pt x="356542" y="512087"/>
                  </a:lnTo>
                  <a:lnTo>
                    <a:pt x="311826" y="524364"/>
                  </a:lnTo>
                  <a:lnTo>
                    <a:pt x="264316" y="528622"/>
                  </a:lnTo>
                  <a:lnTo>
                    <a:pt x="216800" y="524364"/>
                  </a:lnTo>
                  <a:lnTo>
                    <a:pt x="172080" y="512087"/>
                  </a:lnTo>
                  <a:lnTo>
                    <a:pt x="130903" y="492537"/>
                  </a:lnTo>
                  <a:lnTo>
                    <a:pt x="94013" y="466461"/>
                  </a:lnTo>
                  <a:lnTo>
                    <a:pt x="62158" y="434606"/>
                  </a:lnTo>
                  <a:lnTo>
                    <a:pt x="36083" y="397717"/>
                  </a:lnTo>
                  <a:lnTo>
                    <a:pt x="16534" y="356542"/>
                  </a:lnTo>
                  <a:lnTo>
                    <a:pt x="4257" y="311826"/>
                  </a:lnTo>
                  <a:lnTo>
                    <a:pt x="0" y="264316"/>
                  </a:lnTo>
                  <a:lnTo>
                    <a:pt x="4257" y="216803"/>
                  </a:lnTo>
                  <a:lnTo>
                    <a:pt x="16534" y="172085"/>
                  </a:lnTo>
                  <a:lnTo>
                    <a:pt x="36083" y="130907"/>
                  </a:lnTo>
                  <a:lnTo>
                    <a:pt x="62158" y="94017"/>
                  </a:lnTo>
                  <a:lnTo>
                    <a:pt x="94013" y="62161"/>
                  </a:lnTo>
                  <a:lnTo>
                    <a:pt x="130903" y="36085"/>
                  </a:lnTo>
                  <a:lnTo>
                    <a:pt x="172080" y="16535"/>
                  </a:lnTo>
                  <a:lnTo>
                    <a:pt x="216800" y="4258"/>
                  </a:lnTo>
                  <a:lnTo>
                    <a:pt x="264316" y="0"/>
                  </a:lnTo>
                  <a:lnTo>
                    <a:pt x="311826" y="4258"/>
                  </a:lnTo>
                  <a:lnTo>
                    <a:pt x="356542" y="16535"/>
                  </a:lnTo>
                  <a:lnTo>
                    <a:pt x="397717" y="36085"/>
                  </a:lnTo>
                  <a:lnTo>
                    <a:pt x="434606" y="62161"/>
                  </a:lnTo>
                  <a:lnTo>
                    <a:pt x="466461" y="94017"/>
                  </a:lnTo>
                  <a:lnTo>
                    <a:pt x="492537" y="130907"/>
                  </a:lnTo>
                  <a:lnTo>
                    <a:pt x="512087" y="172085"/>
                  </a:lnTo>
                  <a:lnTo>
                    <a:pt x="524364" y="216803"/>
                  </a:lnTo>
                  <a:lnTo>
                    <a:pt x="528622" y="264316"/>
                  </a:lnTo>
                  <a:close/>
                </a:path>
              </a:pathLst>
            </a:custGeom>
            <a:ln w="37852">
              <a:solidFill>
                <a:srgbClr val="D9D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3562598" y="4288900"/>
              <a:ext cx="677545" cy="156210"/>
            </a:xfrm>
            <a:custGeom>
              <a:avLst/>
              <a:gdLst/>
              <a:ahLst/>
              <a:cxnLst/>
              <a:rect l="l" t="t" r="r" b="b"/>
              <a:pathLst>
                <a:path w="677544" h="156210">
                  <a:moveTo>
                    <a:pt x="677089" y="0"/>
                  </a:moveTo>
                  <a:lnTo>
                    <a:pt x="644202" y="34107"/>
                  </a:lnTo>
                  <a:lnTo>
                    <a:pt x="607919" y="64627"/>
                  </a:lnTo>
                  <a:lnTo>
                    <a:pt x="568538" y="91264"/>
                  </a:lnTo>
                  <a:lnTo>
                    <a:pt x="526354" y="113721"/>
                  </a:lnTo>
                  <a:lnTo>
                    <a:pt x="481665" y="131703"/>
                  </a:lnTo>
                  <a:lnTo>
                    <a:pt x="434766" y="144914"/>
                  </a:lnTo>
                  <a:lnTo>
                    <a:pt x="385955" y="153057"/>
                  </a:lnTo>
                  <a:lnTo>
                    <a:pt x="335529" y="155838"/>
                  </a:lnTo>
                  <a:lnTo>
                    <a:pt x="286286" y="153188"/>
                  </a:lnTo>
                  <a:lnTo>
                    <a:pt x="238581" y="145422"/>
                  </a:lnTo>
                  <a:lnTo>
                    <a:pt x="192686" y="132815"/>
                  </a:lnTo>
                  <a:lnTo>
                    <a:pt x="148877" y="115641"/>
                  </a:lnTo>
                  <a:lnTo>
                    <a:pt x="107429" y="94177"/>
                  </a:lnTo>
                  <a:lnTo>
                    <a:pt x="68617" y="68696"/>
                  </a:lnTo>
                  <a:lnTo>
                    <a:pt x="32716" y="39473"/>
                  </a:lnTo>
                  <a:lnTo>
                    <a:pt x="0" y="6785"/>
                  </a:lnTo>
                </a:path>
              </a:pathLst>
            </a:custGeom>
            <a:ln w="37852">
              <a:solidFill>
                <a:srgbClr val="D9D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3562598" y="3540298"/>
              <a:ext cx="675005" cy="153670"/>
            </a:xfrm>
            <a:custGeom>
              <a:avLst/>
              <a:gdLst/>
              <a:ahLst/>
              <a:cxnLst/>
              <a:rect l="l" t="t" r="r" b="b"/>
              <a:pathLst>
                <a:path w="675005" h="153670">
                  <a:moveTo>
                    <a:pt x="0" y="149032"/>
                  </a:moveTo>
                  <a:lnTo>
                    <a:pt x="32716" y="116353"/>
                  </a:lnTo>
                  <a:lnTo>
                    <a:pt x="68617" y="87137"/>
                  </a:lnTo>
                  <a:lnTo>
                    <a:pt x="107429" y="61660"/>
                  </a:lnTo>
                  <a:lnTo>
                    <a:pt x="148877" y="40197"/>
                  </a:lnTo>
                  <a:lnTo>
                    <a:pt x="192686" y="23024"/>
                  </a:lnTo>
                  <a:lnTo>
                    <a:pt x="238581" y="10416"/>
                  </a:lnTo>
                  <a:lnTo>
                    <a:pt x="286286" y="2650"/>
                  </a:lnTo>
                  <a:lnTo>
                    <a:pt x="335529" y="0"/>
                  </a:lnTo>
                  <a:lnTo>
                    <a:pt x="385515" y="2732"/>
                  </a:lnTo>
                  <a:lnTo>
                    <a:pt x="433916" y="10736"/>
                  </a:lnTo>
                  <a:lnTo>
                    <a:pt x="480441" y="23724"/>
                  </a:lnTo>
                  <a:lnTo>
                    <a:pt x="524803" y="41407"/>
                  </a:lnTo>
                  <a:lnTo>
                    <a:pt x="566714" y="63495"/>
                  </a:lnTo>
                  <a:lnTo>
                    <a:pt x="605886" y="89699"/>
                  </a:lnTo>
                  <a:lnTo>
                    <a:pt x="642030" y="119732"/>
                  </a:lnTo>
                  <a:lnTo>
                    <a:pt x="674859" y="153304"/>
                  </a:lnTo>
                </a:path>
              </a:pathLst>
            </a:custGeom>
            <a:ln w="37852">
              <a:solidFill>
                <a:srgbClr val="D9D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3543598" y="4413590"/>
              <a:ext cx="807085" cy="196850"/>
            </a:xfrm>
            <a:custGeom>
              <a:avLst/>
              <a:gdLst/>
              <a:ahLst/>
              <a:cxnLst/>
              <a:rect l="l" t="t" r="r" b="b"/>
              <a:pathLst>
                <a:path w="807084" h="196850">
                  <a:moveTo>
                    <a:pt x="806760" y="0"/>
                  </a:moveTo>
                  <a:lnTo>
                    <a:pt x="771508" y="34935"/>
                  </a:lnTo>
                  <a:lnTo>
                    <a:pt x="733554" y="66967"/>
                  </a:lnTo>
                  <a:lnTo>
                    <a:pt x="693081" y="95914"/>
                  </a:lnTo>
                  <a:lnTo>
                    <a:pt x="650271" y="121593"/>
                  </a:lnTo>
                  <a:lnTo>
                    <a:pt x="605306" y="143822"/>
                  </a:lnTo>
                  <a:lnTo>
                    <a:pt x="558368" y="162419"/>
                  </a:lnTo>
                  <a:lnTo>
                    <a:pt x="509639" y="177201"/>
                  </a:lnTo>
                  <a:lnTo>
                    <a:pt x="459303" y="187985"/>
                  </a:lnTo>
                  <a:lnTo>
                    <a:pt x="407540" y="194589"/>
                  </a:lnTo>
                  <a:lnTo>
                    <a:pt x="354533" y="196831"/>
                  </a:lnTo>
                  <a:lnTo>
                    <a:pt x="305539" y="194919"/>
                  </a:lnTo>
                  <a:lnTo>
                    <a:pt x="257595" y="189276"/>
                  </a:lnTo>
                  <a:lnTo>
                    <a:pt x="210843" y="180047"/>
                  </a:lnTo>
                  <a:lnTo>
                    <a:pt x="165428" y="167373"/>
                  </a:lnTo>
                  <a:lnTo>
                    <a:pt x="121492" y="151397"/>
                  </a:lnTo>
                  <a:lnTo>
                    <a:pt x="79180" y="132262"/>
                  </a:lnTo>
                  <a:lnTo>
                    <a:pt x="38635" y="110111"/>
                  </a:lnTo>
                  <a:lnTo>
                    <a:pt x="0" y="85086"/>
                  </a:lnTo>
                </a:path>
              </a:pathLst>
            </a:custGeom>
            <a:ln w="37852">
              <a:solidFill>
                <a:srgbClr val="D9D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3449770" y="3374614"/>
              <a:ext cx="789940" cy="193040"/>
            </a:xfrm>
            <a:custGeom>
              <a:avLst/>
              <a:gdLst/>
              <a:ahLst/>
              <a:cxnLst/>
              <a:rect l="l" t="t" r="r" b="b"/>
              <a:pathLst>
                <a:path w="789940" h="193039">
                  <a:moveTo>
                    <a:pt x="0" y="192706"/>
                  </a:moveTo>
                  <a:lnTo>
                    <a:pt x="35150" y="158471"/>
                  </a:lnTo>
                  <a:lnTo>
                    <a:pt x="72922" y="127092"/>
                  </a:lnTo>
                  <a:lnTo>
                    <a:pt x="113140" y="98745"/>
                  </a:lnTo>
                  <a:lnTo>
                    <a:pt x="155627" y="73605"/>
                  </a:lnTo>
                  <a:lnTo>
                    <a:pt x="200208" y="51849"/>
                  </a:lnTo>
                  <a:lnTo>
                    <a:pt x="246706" y="33653"/>
                  </a:lnTo>
                  <a:lnTo>
                    <a:pt x="294946" y="19194"/>
                  </a:lnTo>
                  <a:lnTo>
                    <a:pt x="344751" y="8648"/>
                  </a:lnTo>
                  <a:lnTo>
                    <a:pt x="395945" y="2191"/>
                  </a:lnTo>
                  <a:lnTo>
                    <a:pt x="448352" y="0"/>
                  </a:lnTo>
                  <a:lnTo>
                    <a:pt x="501902" y="2286"/>
                  </a:lnTo>
                  <a:lnTo>
                    <a:pt x="554179" y="9022"/>
                  </a:lnTo>
                  <a:lnTo>
                    <a:pt x="604994" y="20020"/>
                  </a:lnTo>
                  <a:lnTo>
                    <a:pt x="654162" y="35093"/>
                  </a:lnTo>
                  <a:lnTo>
                    <a:pt x="701494" y="54053"/>
                  </a:lnTo>
                  <a:lnTo>
                    <a:pt x="746803" y="76713"/>
                  </a:lnTo>
                  <a:lnTo>
                    <a:pt x="789902" y="102886"/>
                  </a:lnTo>
                </a:path>
              </a:pathLst>
            </a:custGeom>
            <a:ln w="37852">
              <a:solidFill>
                <a:srgbClr val="D9D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14328423" y="3546929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19" h="20320">
                  <a:moveTo>
                    <a:pt x="20156" y="10072"/>
                  </a:moveTo>
                  <a:lnTo>
                    <a:pt x="20156" y="15633"/>
                  </a:lnTo>
                  <a:lnTo>
                    <a:pt x="15633" y="20156"/>
                  </a:lnTo>
                  <a:lnTo>
                    <a:pt x="10072" y="20156"/>
                  </a:lnTo>
                  <a:lnTo>
                    <a:pt x="4512" y="20156"/>
                  </a:lnTo>
                  <a:lnTo>
                    <a:pt x="0" y="15633"/>
                  </a:lnTo>
                  <a:lnTo>
                    <a:pt x="0" y="10072"/>
                  </a:lnTo>
                  <a:lnTo>
                    <a:pt x="0" y="4512"/>
                  </a:lnTo>
                  <a:lnTo>
                    <a:pt x="4512" y="0"/>
                  </a:lnTo>
                  <a:lnTo>
                    <a:pt x="10072" y="0"/>
                  </a:lnTo>
                  <a:lnTo>
                    <a:pt x="15633" y="0"/>
                  </a:lnTo>
                  <a:lnTo>
                    <a:pt x="20156" y="4512"/>
                  </a:lnTo>
                  <a:lnTo>
                    <a:pt x="20156" y="10072"/>
                  </a:lnTo>
                </a:path>
              </a:pathLst>
            </a:custGeom>
            <a:ln w="37852">
              <a:solidFill>
                <a:srgbClr val="D9D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13449062" y="4423283"/>
              <a:ext cx="20320" cy="20320"/>
            </a:xfrm>
            <a:custGeom>
              <a:avLst/>
              <a:gdLst/>
              <a:ahLst/>
              <a:cxnLst/>
              <a:rect l="l" t="t" r="r" b="b"/>
              <a:pathLst>
                <a:path w="20319" h="20320">
                  <a:moveTo>
                    <a:pt x="20156" y="10083"/>
                  </a:moveTo>
                  <a:lnTo>
                    <a:pt x="20156" y="15643"/>
                  </a:lnTo>
                  <a:lnTo>
                    <a:pt x="15643" y="20156"/>
                  </a:lnTo>
                  <a:lnTo>
                    <a:pt x="10072" y="20156"/>
                  </a:lnTo>
                  <a:lnTo>
                    <a:pt x="4512" y="20156"/>
                  </a:lnTo>
                  <a:lnTo>
                    <a:pt x="0" y="15643"/>
                  </a:lnTo>
                  <a:lnTo>
                    <a:pt x="0" y="10083"/>
                  </a:lnTo>
                  <a:lnTo>
                    <a:pt x="0" y="4523"/>
                  </a:lnTo>
                  <a:lnTo>
                    <a:pt x="4512" y="0"/>
                  </a:lnTo>
                  <a:lnTo>
                    <a:pt x="10072" y="0"/>
                  </a:lnTo>
                  <a:lnTo>
                    <a:pt x="15643" y="0"/>
                  </a:lnTo>
                  <a:lnTo>
                    <a:pt x="20156" y="4523"/>
                  </a:lnTo>
                  <a:lnTo>
                    <a:pt x="20156" y="10083"/>
                  </a:lnTo>
                </a:path>
              </a:pathLst>
            </a:custGeom>
            <a:ln w="37852">
              <a:solidFill>
                <a:srgbClr val="D9DF2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12916711" y="5284147"/>
            <a:ext cx="3176270" cy="10814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00"/>
              </a:lnSpc>
              <a:spcBef>
                <a:spcPts val="95"/>
              </a:spcBef>
            </a:pPr>
            <a:r>
              <a:rPr sz="2300" b="1" spc="-20" dirty="0">
                <a:solidFill>
                  <a:srgbClr val="D9DF20"/>
                </a:solidFill>
                <a:latin typeface="SF Pro Text"/>
                <a:cs typeface="SF Pro Text"/>
              </a:rPr>
              <a:t>Следует</a:t>
            </a:r>
            <a:r>
              <a:rPr sz="2300" b="1" spc="-15" dirty="0">
                <a:solidFill>
                  <a:srgbClr val="D9DF20"/>
                </a:solidFill>
                <a:latin typeface="SF Pro Text"/>
                <a:cs typeface="SF Pro Text"/>
              </a:rPr>
              <a:t> </a:t>
            </a:r>
            <a:r>
              <a:rPr sz="2300" b="1" spc="5" dirty="0">
                <a:solidFill>
                  <a:srgbClr val="D9DF20"/>
                </a:solidFill>
                <a:latin typeface="SF Pro Text"/>
                <a:cs typeface="SF Pro Text"/>
              </a:rPr>
              <a:t>трендам </a:t>
            </a:r>
            <a:r>
              <a:rPr sz="2300" b="1" spc="10" dirty="0">
                <a:solidFill>
                  <a:srgbClr val="D9DF20"/>
                </a:solidFill>
                <a:latin typeface="SF Pro Text"/>
                <a:cs typeface="SF Pro Text"/>
              </a:rPr>
              <a:t> </a:t>
            </a:r>
            <a:r>
              <a:rPr sz="2300" b="1" spc="-10" dirty="0">
                <a:solidFill>
                  <a:srgbClr val="D9DF20"/>
                </a:solidFill>
                <a:latin typeface="SF Pro Text"/>
                <a:cs typeface="SF Pro Text"/>
              </a:rPr>
              <a:t>рынка</a:t>
            </a:r>
            <a:r>
              <a:rPr sz="2300" b="1" spc="-75" dirty="0">
                <a:solidFill>
                  <a:srgbClr val="D9DF20"/>
                </a:solidFill>
                <a:latin typeface="SF Pro Text"/>
                <a:cs typeface="SF Pro Text"/>
              </a:rPr>
              <a:t> </a:t>
            </a:r>
            <a:r>
              <a:rPr sz="2300" b="1" dirty="0">
                <a:solidFill>
                  <a:srgbClr val="D9DF20"/>
                </a:solidFill>
                <a:latin typeface="SF Pro Text"/>
                <a:cs typeface="SF Pro Text"/>
              </a:rPr>
              <a:t>современных </a:t>
            </a:r>
            <a:r>
              <a:rPr sz="2300" b="1" spc="-580" dirty="0">
                <a:solidFill>
                  <a:srgbClr val="D9DF20"/>
                </a:solidFill>
                <a:latin typeface="SF Pro Text"/>
                <a:cs typeface="SF Pro Text"/>
              </a:rPr>
              <a:t> </a:t>
            </a:r>
            <a:r>
              <a:rPr sz="2300" b="1" spc="-10" dirty="0">
                <a:solidFill>
                  <a:srgbClr val="D9DF20"/>
                </a:solidFill>
                <a:latin typeface="SF Pro Text"/>
                <a:cs typeface="SF Pro Text"/>
              </a:rPr>
              <a:t>технологий</a:t>
            </a:r>
            <a:endParaRPr sz="2300">
              <a:latin typeface="SF Pro Text"/>
              <a:cs typeface="SF Pro Text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2914968" y="6967607"/>
            <a:ext cx="3373754" cy="9302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90"/>
              </a:spcBef>
            </a:pPr>
            <a:r>
              <a:rPr sz="1950" spc="15" dirty="0">
                <a:solidFill>
                  <a:srgbClr val="FFFFFF"/>
                </a:solidFill>
                <a:latin typeface="SF Pro Text"/>
                <a:cs typeface="SF Pro Text"/>
              </a:rPr>
              <a:t>В 2018 </a:t>
            </a:r>
            <a:r>
              <a:rPr sz="1950" dirty="0">
                <a:solidFill>
                  <a:srgbClr val="FFFFFF"/>
                </a:solidFill>
                <a:latin typeface="SF Pro Text"/>
                <a:cs typeface="SF Pro Text"/>
              </a:rPr>
              <a:t>году </a:t>
            </a:r>
            <a:r>
              <a:rPr sz="1950" spc="20" dirty="0">
                <a:solidFill>
                  <a:srgbClr val="FFFFFF"/>
                </a:solidFill>
                <a:latin typeface="SF Pro Text"/>
                <a:cs typeface="SF Pro Text"/>
              </a:rPr>
              <a:t>28% </a:t>
            </a:r>
            <a:r>
              <a:rPr sz="1950" spc="10" dirty="0">
                <a:solidFill>
                  <a:srgbClr val="FFFFFF"/>
                </a:solidFill>
                <a:latin typeface="SF Pro Text"/>
                <a:cs typeface="SF Pro Text"/>
              </a:rPr>
              <a:t>продаж </a:t>
            </a:r>
            <a:r>
              <a:rPr sz="1950" spc="15" dirty="0">
                <a:solidFill>
                  <a:srgbClr val="FFFFFF"/>
                </a:solidFill>
                <a:latin typeface="SF Pro Text"/>
                <a:cs typeface="SF Pro Text"/>
              </a:rPr>
              <a:t> пришлись</a:t>
            </a:r>
            <a:r>
              <a:rPr sz="1950" spc="-1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SF Pro Text"/>
                <a:cs typeface="SF Pro Text"/>
              </a:rPr>
              <a:t>на</a:t>
            </a:r>
            <a:r>
              <a:rPr sz="1950" spc="-1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SF Pro Text"/>
                <a:cs typeface="SF Pro Text"/>
              </a:rPr>
              <a:t>долю</a:t>
            </a:r>
            <a:r>
              <a:rPr sz="1950" spc="-1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SF Pro Text"/>
                <a:cs typeface="SF Pro Text"/>
              </a:rPr>
              <a:t>«умных </a:t>
            </a:r>
            <a:r>
              <a:rPr sz="1950" spc="-53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950" dirty="0">
                <a:solidFill>
                  <a:srgbClr val="FFFFFF"/>
                </a:solidFill>
                <a:latin typeface="SF Pro Text"/>
                <a:cs typeface="SF Pro Text"/>
              </a:rPr>
              <a:t>продуктов» </a:t>
            </a:r>
            <a:r>
              <a:rPr sz="1950" spc="-10" dirty="0">
                <a:solidFill>
                  <a:srgbClr val="FFFFFF"/>
                </a:solidFill>
                <a:latin typeface="SF Pro Text"/>
                <a:cs typeface="SF Pro Text"/>
              </a:rPr>
              <a:t>Тион.</a:t>
            </a:r>
            <a:endParaRPr sz="1950">
              <a:latin typeface="SF Pro Text"/>
              <a:cs typeface="SF Pro Text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8320038" y="6967611"/>
            <a:ext cx="3631565" cy="1670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4604" marR="5080">
              <a:lnSpc>
                <a:spcPct val="101499"/>
              </a:lnSpc>
              <a:spcBef>
                <a:spcPts val="90"/>
              </a:spcBef>
            </a:pPr>
            <a:r>
              <a:rPr sz="1950" spc="15" dirty="0">
                <a:solidFill>
                  <a:srgbClr val="FFFFFF"/>
                </a:solidFill>
                <a:latin typeface="SF Pro Text"/>
                <a:cs typeface="SF Pro Text"/>
              </a:rPr>
              <a:t>В</a:t>
            </a:r>
            <a:r>
              <a:rPr sz="195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SF Pro Text"/>
                <a:cs typeface="SF Pro Text"/>
              </a:rPr>
              <a:t>2019</a:t>
            </a:r>
            <a:r>
              <a:rPr sz="195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950" spc="-80" dirty="0">
                <a:solidFill>
                  <a:srgbClr val="FFFFFF"/>
                </a:solidFill>
                <a:latin typeface="SF Pro Text"/>
                <a:cs typeface="SF Pro Text"/>
              </a:rPr>
              <a:t>г.</a:t>
            </a:r>
            <a:r>
              <a:rPr sz="195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950" spc="25" dirty="0">
                <a:solidFill>
                  <a:srgbClr val="FFFFFF"/>
                </a:solidFill>
                <a:latin typeface="SF Pro Text"/>
                <a:cs typeface="SF Pro Text"/>
              </a:rPr>
              <a:t>—</a:t>
            </a:r>
            <a:r>
              <a:rPr sz="195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950" spc="5" dirty="0">
                <a:solidFill>
                  <a:srgbClr val="FFFFFF"/>
                </a:solidFill>
                <a:latin typeface="SF Pro Text"/>
                <a:cs typeface="SF Pro Text"/>
              </a:rPr>
              <a:t>Rubetek, </a:t>
            </a:r>
            <a:r>
              <a:rPr sz="1950" spc="15" dirty="0">
                <a:solidFill>
                  <a:srgbClr val="FFFFFF"/>
                </a:solidFill>
                <a:latin typeface="SF Pro Text"/>
                <a:cs typeface="SF Pro Text"/>
              </a:rPr>
              <a:t>Apple </a:t>
            </a:r>
            <a:r>
              <a:rPr sz="1950" spc="2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950" spc="10" dirty="0">
                <a:solidFill>
                  <a:srgbClr val="FFFFFF"/>
                </a:solidFill>
                <a:latin typeface="SF Pro Text"/>
                <a:cs typeface="SF Pro Text"/>
              </a:rPr>
              <a:t>HomeKit</a:t>
            </a:r>
            <a:r>
              <a:rPr sz="1950" spc="5" dirty="0">
                <a:solidFill>
                  <a:srgbClr val="FFFFFF"/>
                </a:solidFill>
                <a:latin typeface="SF Pro Text"/>
                <a:cs typeface="SF Pro Text"/>
              </a:rPr>
              <a:t>, </a:t>
            </a:r>
            <a:r>
              <a:rPr sz="1950" spc="15" dirty="0">
                <a:solidFill>
                  <a:srgbClr val="FFFFFF"/>
                </a:solidFill>
                <a:latin typeface="SF Pro Text"/>
                <a:cs typeface="SF Pro Text"/>
              </a:rPr>
              <a:t>в</a:t>
            </a:r>
            <a:r>
              <a:rPr sz="1950" spc="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SF Pro Text"/>
                <a:cs typeface="SF Pro Text"/>
              </a:rPr>
              <a:t>2020/2021</a:t>
            </a:r>
            <a:r>
              <a:rPr sz="1950" spc="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950" spc="-165" dirty="0">
                <a:solidFill>
                  <a:srgbClr val="FFFFFF"/>
                </a:solidFill>
                <a:latin typeface="SF Pro Text"/>
                <a:cs typeface="SF Pro Text"/>
              </a:rPr>
              <a:t>г</a:t>
            </a:r>
            <a:r>
              <a:rPr sz="1950" spc="-270" dirty="0">
                <a:solidFill>
                  <a:srgbClr val="FFFFFF"/>
                </a:solidFill>
                <a:latin typeface="SF Pro Text"/>
                <a:cs typeface="SF Pro Text"/>
              </a:rPr>
              <a:t>.</a:t>
            </a:r>
            <a:r>
              <a:rPr sz="1950" spc="10" dirty="0">
                <a:solidFill>
                  <a:srgbClr val="FFFFFF"/>
                </a:solidFill>
                <a:latin typeface="SF Pro Text"/>
                <a:cs typeface="SF Pro Text"/>
              </a:rPr>
              <a:t>*</a:t>
            </a:r>
            <a:r>
              <a:rPr sz="1950" spc="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950" spc="15" dirty="0">
                <a:solidFill>
                  <a:srgbClr val="FFFFFF"/>
                </a:solidFill>
                <a:latin typeface="SF Pro Text"/>
                <a:cs typeface="SF Pro Text"/>
              </a:rPr>
              <a:t>—  </a:t>
            </a:r>
            <a:r>
              <a:rPr sz="1950" spc="5" dirty="0">
                <a:solidFill>
                  <a:srgbClr val="FFFFFF"/>
                </a:solidFill>
                <a:latin typeface="SF Pro Text"/>
                <a:cs typeface="SF Pro Text"/>
              </a:rPr>
              <a:t>Яндекс,</a:t>
            </a:r>
            <a:r>
              <a:rPr sz="1950" spc="-2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950" spc="-15" dirty="0">
                <a:solidFill>
                  <a:srgbClr val="FFFFFF"/>
                </a:solidFill>
                <a:latin typeface="SF Pro Text"/>
                <a:cs typeface="SF Pro Text"/>
              </a:rPr>
              <a:t>Z-wave, </a:t>
            </a:r>
            <a:r>
              <a:rPr sz="1950" spc="-5" dirty="0">
                <a:solidFill>
                  <a:srgbClr val="FFFFFF"/>
                </a:solidFill>
                <a:latin typeface="SF Pro Text"/>
                <a:cs typeface="SF Pro Text"/>
              </a:rPr>
              <a:t>Ростелеком.</a:t>
            </a:r>
            <a:endParaRPr sz="1950">
              <a:latin typeface="SF Pro Text"/>
              <a:cs typeface="SF Pro Text"/>
            </a:endParaRPr>
          </a:p>
          <a:p>
            <a:pPr marL="12700" marR="871855">
              <a:lnSpc>
                <a:spcPct val="102299"/>
              </a:lnSpc>
              <a:spcBef>
                <a:spcPts val="2270"/>
              </a:spcBef>
            </a:pPr>
            <a:r>
              <a:rPr sz="1450" spc="15" dirty="0">
                <a:solidFill>
                  <a:srgbClr val="FFFFFF"/>
                </a:solidFill>
                <a:latin typeface="SF Pro Text"/>
                <a:cs typeface="SF Pro Text"/>
              </a:rPr>
              <a:t>*</a:t>
            </a:r>
            <a:r>
              <a:rPr sz="1450" spc="-2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450" spc="10" dirty="0">
                <a:solidFill>
                  <a:srgbClr val="FFFFFF"/>
                </a:solidFill>
                <a:latin typeface="SF Pro Text"/>
                <a:cs typeface="SF Pro Text"/>
              </a:rPr>
              <a:t>Согласно</a:t>
            </a:r>
            <a:r>
              <a:rPr sz="1450" spc="-2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450" spc="15" dirty="0">
                <a:solidFill>
                  <a:srgbClr val="FFFFFF"/>
                </a:solidFill>
                <a:latin typeface="SF Pro Text"/>
                <a:cs typeface="SF Pro Text"/>
              </a:rPr>
              <a:t>плану</a:t>
            </a:r>
            <a:r>
              <a:rPr sz="1450" spc="-1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450" spc="15" dirty="0">
                <a:solidFill>
                  <a:srgbClr val="FFFFFF"/>
                </a:solidFill>
                <a:latin typeface="SF Pro Text"/>
                <a:cs typeface="SF Pro Text"/>
              </a:rPr>
              <a:t>аналитиков </a:t>
            </a:r>
            <a:r>
              <a:rPr sz="1450" spc="-39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450" spc="15" dirty="0">
                <a:solidFill>
                  <a:srgbClr val="FFFFFF"/>
                </a:solidFill>
                <a:latin typeface="SF Pro Text"/>
                <a:cs typeface="SF Pro Text"/>
              </a:rPr>
              <a:t>компании</a:t>
            </a:r>
            <a:r>
              <a:rPr sz="1450" spc="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450" spc="-15" dirty="0">
                <a:solidFill>
                  <a:srgbClr val="FFFFFF"/>
                </a:solidFill>
                <a:latin typeface="SF Pro Text"/>
                <a:cs typeface="SF Pro Text"/>
              </a:rPr>
              <a:t>«Тион»</a:t>
            </a:r>
            <a:endParaRPr sz="1450">
              <a:latin typeface="SF Pro Text"/>
              <a:cs typeface="SF Pro Tex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3" name="Рисунок 1972" descr="Изображение выглядит как текст, игрушка, LEGO&#10;&#10;Автоматически созданное описание">
            <a:extLst>
              <a:ext uri="{FF2B5EF4-FFF2-40B4-BE49-F238E27FC236}">
                <a16:creationId xmlns:a16="http://schemas.microsoft.com/office/drawing/2014/main" id="{F4C87E79-6691-4279-969A-9E2A52E36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04713" cy="11309350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3808868" y="1541800"/>
            <a:ext cx="1917064" cy="1005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9900"/>
              </a:lnSpc>
              <a:spcBef>
                <a:spcPts val="95"/>
              </a:spcBef>
            </a:pPr>
            <a:r>
              <a:rPr sz="1950" b="1" spc="5" dirty="0">
                <a:solidFill>
                  <a:srgbClr val="12C3F3"/>
                </a:solidFill>
                <a:latin typeface="SF Pro Text"/>
                <a:cs typeface="SF Pro Text"/>
              </a:rPr>
              <a:t>Бытовое </a:t>
            </a:r>
            <a:r>
              <a:rPr sz="1950" b="1" spc="10" dirty="0">
                <a:solidFill>
                  <a:srgbClr val="12C3F3"/>
                </a:solidFill>
                <a:latin typeface="SF Pro Text"/>
                <a:cs typeface="SF Pro Text"/>
              </a:rPr>
              <a:t> обо</a:t>
            </a:r>
            <a:r>
              <a:rPr sz="1950" b="1" spc="-30" dirty="0">
                <a:solidFill>
                  <a:srgbClr val="12C3F3"/>
                </a:solidFill>
                <a:latin typeface="SF Pro Text"/>
                <a:cs typeface="SF Pro Text"/>
              </a:rPr>
              <a:t>р</a:t>
            </a:r>
            <a:r>
              <a:rPr sz="1950" b="1" spc="-5" dirty="0">
                <a:solidFill>
                  <a:srgbClr val="12C3F3"/>
                </a:solidFill>
                <a:latin typeface="SF Pro Text"/>
                <a:cs typeface="SF Pro Text"/>
              </a:rPr>
              <a:t>у</a:t>
            </a:r>
            <a:r>
              <a:rPr sz="1950" b="1" spc="15" dirty="0">
                <a:solidFill>
                  <a:srgbClr val="12C3F3"/>
                </a:solidFill>
                <a:latin typeface="SF Pro Text"/>
                <a:cs typeface="SF Pro Text"/>
              </a:rPr>
              <a:t>до</a:t>
            </a:r>
            <a:r>
              <a:rPr sz="1950" b="1" spc="10" dirty="0">
                <a:solidFill>
                  <a:srgbClr val="12C3F3"/>
                </a:solidFill>
                <a:latin typeface="SF Pro Text"/>
                <a:cs typeface="SF Pro Text"/>
              </a:rPr>
              <a:t>вание  </a:t>
            </a:r>
            <a:r>
              <a:rPr sz="1950" spc="5" dirty="0">
                <a:solidFill>
                  <a:srgbClr val="12C3F3"/>
                </a:solidFill>
                <a:latin typeface="SF Pro Text"/>
                <a:cs typeface="SF Pro Text"/>
              </a:rPr>
              <a:t>tion.ru</a:t>
            </a:r>
            <a:endParaRPr sz="1950">
              <a:latin typeface="SF Pro Text"/>
              <a:cs typeface="SF Pro Tex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808868" y="4337528"/>
            <a:ext cx="2611755" cy="1005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9900"/>
              </a:lnSpc>
              <a:spcBef>
                <a:spcPts val="95"/>
              </a:spcBef>
            </a:pPr>
            <a:r>
              <a:rPr sz="1950" b="1" spc="20" dirty="0">
                <a:solidFill>
                  <a:srgbClr val="3950CE"/>
                </a:solidFill>
                <a:latin typeface="SF Pro Text"/>
                <a:cs typeface="SF Pro Text"/>
              </a:rPr>
              <a:t>Профе</a:t>
            </a:r>
            <a:r>
              <a:rPr sz="1950" b="1" spc="10" dirty="0">
                <a:solidFill>
                  <a:srgbClr val="3950CE"/>
                </a:solidFill>
                <a:latin typeface="SF Pro Text"/>
                <a:cs typeface="SF Pro Text"/>
              </a:rPr>
              <a:t>ссиональное  оборудование </a:t>
            </a:r>
            <a:r>
              <a:rPr sz="1950" b="1" spc="15" dirty="0">
                <a:solidFill>
                  <a:srgbClr val="3950CE"/>
                </a:solidFill>
                <a:latin typeface="SF Pro Text"/>
                <a:cs typeface="SF Pro Text"/>
              </a:rPr>
              <a:t> </a:t>
            </a:r>
            <a:r>
              <a:rPr sz="1950" dirty="0">
                <a:solidFill>
                  <a:srgbClr val="3950CE"/>
                </a:solidFill>
                <a:latin typeface="SF Pro Text"/>
                <a:cs typeface="SF Pro Text"/>
              </a:rPr>
              <a:t>pro.tion.ru</a:t>
            </a:r>
            <a:endParaRPr sz="1950">
              <a:latin typeface="SF Pro Text"/>
              <a:cs typeface="SF Pro Tex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808868" y="7688127"/>
            <a:ext cx="2770505" cy="67881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1950" b="1" spc="10" dirty="0">
                <a:solidFill>
                  <a:srgbClr val="8BC53E"/>
                </a:solidFill>
                <a:latin typeface="SF Pro Text"/>
                <a:cs typeface="SF Pro Text"/>
              </a:rPr>
              <a:t>Мониторинг</a:t>
            </a:r>
            <a:r>
              <a:rPr sz="1950" b="1" spc="-40" dirty="0">
                <a:solidFill>
                  <a:srgbClr val="8BC53E"/>
                </a:solidFill>
                <a:latin typeface="SF Pro Text"/>
                <a:cs typeface="SF Pro Text"/>
              </a:rPr>
              <a:t> </a:t>
            </a:r>
            <a:r>
              <a:rPr sz="1950" b="1" spc="5" dirty="0">
                <a:solidFill>
                  <a:srgbClr val="8BC53E"/>
                </a:solidFill>
                <a:latin typeface="SF Pro Text"/>
                <a:cs typeface="SF Pro Text"/>
              </a:rPr>
              <a:t>воздуха</a:t>
            </a:r>
            <a:endParaRPr sz="1950">
              <a:latin typeface="SF Pro Text"/>
              <a:cs typeface="SF Pro Text"/>
            </a:endParaRPr>
          </a:p>
          <a:p>
            <a:pPr marL="12700">
              <a:lnSpc>
                <a:spcPct val="100000"/>
              </a:lnSpc>
              <a:spcBef>
                <a:spcPts val="229"/>
              </a:spcBef>
            </a:pPr>
            <a:r>
              <a:rPr sz="1950" spc="-10" dirty="0">
                <a:solidFill>
                  <a:srgbClr val="8BC53E"/>
                </a:solidFill>
                <a:latin typeface="SF Pro Text"/>
                <a:cs typeface="SF Pro Text"/>
              </a:rPr>
              <a:t>cityair.io</a:t>
            </a:r>
            <a:endParaRPr sz="1950">
              <a:latin typeface="SF Pro Text"/>
              <a:cs typeface="SF Pro Tex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950134" y="1434747"/>
            <a:ext cx="1929130" cy="2078355"/>
          </a:xfrm>
          <a:prstGeom prst="rect">
            <a:avLst/>
          </a:prstGeom>
        </p:spPr>
        <p:txBody>
          <a:bodyPr vert="horz" wrap="square" lIns="0" tIns="146050" rIns="0" bIns="0" rtlCol="0">
            <a:spAutoFit/>
          </a:bodyPr>
          <a:lstStyle/>
          <a:p>
            <a:pPr marL="431165" indent="-419100">
              <a:lnSpc>
                <a:spcPct val="100000"/>
              </a:lnSpc>
              <a:spcBef>
                <a:spcPts val="1150"/>
              </a:spcBef>
              <a:buAutoNum type="arabicPeriod"/>
              <a:tabLst>
                <a:tab pos="431165" algn="l"/>
                <a:tab pos="431800" algn="l"/>
              </a:tabLst>
            </a:pPr>
            <a:r>
              <a:rPr sz="1950" spc="5" dirty="0">
                <a:latin typeface="SF Pro Text"/>
                <a:cs typeface="SF Pro Text"/>
              </a:rPr>
              <a:t>Tion</a:t>
            </a:r>
            <a:r>
              <a:rPr sz="1950" spc="-30" dirty="0">
                <a:latin typeface="SF Pro Text"/>
                <a:cs typeface="SF Pro Text"/>
              </a:rPr>
              <a:t> </a:t>
            </a:r>
            <a:r>
              <a:rPr sz="1950" dirty="0">
                <a:latin typeface="SF Pro Text"/>
                <a:cs typeface="SF Pro Text"/>
              </a:rPr>
              <a:t>Clever</a:t>
            </a:r>
            <a:endParaRPr sz="1950">
              <a:latin typeface="SF Pro Text"/>
              <a:cs typeface="SF Pro Text"/>
            </a:endParaRPr>
          </a:p>
          <a:p>
            <a:pPr marL="431165" indent="-419100">
              <a:lnSpc>
                <a:spcPct val="100000"/>
              </a:lnSpc>
              <a:spcBef>
                <a:spcPts val="1060"/>
              </a:spcBef>
              <a:buAutoNum type="arabicPeriod"/>
              <a:tabLst>
                <a:tab pos="431165" algn="l"/>
                <a:tab pos="431800" algn="l"/>
              </a:tabLst>
            </a:pPr>
            <a:r>
              <a:rPr sz="1950" spc="5" dirty="0">
                <a:latin typeface="SF Pro Text"/>
                <a:cs typeface="SF Pro Text"/>
              </a:rPr>
              <a:t>Tion</a:t>
            </a:r>
            <a:r>
              <a:rPr sz="1950" spc="-65" dirty="0">
                <a:latin typeface="SF Pro Text"/>
                <a:cs typeface="SF Pro Text"/>
              </a:rPr>
              <a:t> </a:t>
            </a:r>
            <a:r>
              <a:rPr sz="1950" spc="10" dirty="0">
                <a:latin typeface="SF Pro Text"/>
                <a:cs typeface="SF Pro Text"/>
              </a:rPr>
              <a:t>Бризер</a:t>
            </a:r>
            <a:endParaRPr sz="1950">
              <a:latin typeface="SF Pro Text"/>
              <a:cs typeface="SF Pro Text"/>
            </a:endParaRPr>
          </a:p>
          <a:p>
            <a:pPr marL="431165" marR="139700" indent="-419100">
              <a:lnSpc>
                <a:spcPct val="109900"/>
              </a:lnSpc>
              <a:spcBef>
                <a:spcPts val="825"/>
              </a:spcBef>
              <a:buAutoNum type="arabicPeriod"/>
              <a:tabLst>
                <a:tab pos="431165" algn="l"/>
                <a:tab pos="431800" algn="l"/>
              </a:tabLst>
            </a:pPr>
            <a:r>
              <a:rPr sz="1950" spc="20" dirty="0">
                <a:latin typeface="SF Pro Text"/>
                <a:cs typeface="SF Pro Text"/>
              </a:rPr>
              <a:t>И</a:t>
            </a:r>
            <a:r>
              <a:rPr sz="1950" spc="-200" dirty="0">
                <a:latin typeface="SF Pro Text"/>
                <a:cs typeface="SF Pro Text"/>
              </a:rPr>
              <a:t>К</a:t>
            </a:r>
            <a:r>
              <a:rPr sz="1950" spc="15" dirty="0">
                <a:latin typeface="SF Pro Text"/>
                <a:cs typeface="SF Pro Text"/>
              </a:rPr>
              <a:t>-м</a:t>
            </a:r>
            <a:r>
              <a:rPr sz="1950" spc="5" dirty="0">
                <a:latin typeface="SF Pro Text"/>
                <a:cs typeface="SF Pro Text"/>
              </a:rPr>
              <a:t>од</a:t>
            </a:r>
            <a:r>
              <a:rPr sz="1950" spc="-25" dirty="0">
                <a:latin typeface="SF Pro Text"/>
                <a:cs typeface="SF Pro Text"/>
              </a:rPr>
              <a:t>у</a:t>
            </a:r>
            <a:r>
              <a:rPr sz="1950" spc="5" dirty="0">
                <a:latin typeface="SF Pro Text"/>
                <a:cs typeface="SF Pro Text"/>
              </a:rPr>
              <a:t>ль  </a:t>
            </a:r>
            <a:r>
              <a:rPr sz="1950" spc="10" dirty="0">
                <a:latin typeface="SF Pro Text"/>
                <a:cs typeface="SF Pro Text"/>
              </a:rPr>
              <a:t>MagicAir</a:t>
            </a:r>
            <a:endParaRPr sz="1950">
              <a:latin typeface="SF Pro Text"/>
              <a:cs typeface="SF Pro Text"/>
            </a:endParaRPr>
          </a:p>
          <a:p>
            <a:pPr marL="431165" indent="-419100">
              <a:lnSpc>
                <a:spcPct val="100000"/>
              </a:lnSpc>
              <a:spcBef>
                <a:spcPts val="1055"/>
              </a:spcBef>
              <a:buAutoNum type="arabicPeriod"/>
              <a:tabLst>
                <a:tab pos="431165" algn="l"/>
                <a:tab pos="431800" algn="l"/>
              </a:tabLst>
            </a:pPr>
            <a:r>
              <a:rPr sz="1950" spc="10" dirty="0">
                <a:latin typeface="SF Pro Text"/>
                <a:cs typeface="SF Pro Text"/>
              </a:rPr>
              <a:t>MagicAir</a:t>
            </a:r>
            <a:endParaRPr sz="1950">
              <a:latin typeface="SF Pro Text"/>
              <a:cs typeface="SF Pro Tex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950134" y="4245300"/>
            <a:ext cx="1850389" cy="888365"/>
          </a:xfrm>
          <a:prstGeom prst="rect">
            <a:avLst/>
          </a:prstGeom>
        </p:spPr>
        <p:txBody>
          <a:bodyPr vert="horz" wrap="square" lIns="0" tIns="146050" rIns="0" bIns="0" rtlCol="0">
            <a:spAutoFit/>
          </a:bodyPr>
          <a:lstStyle/>
          <a:p>
            <a:pPr marL="431165" indent="-419100">
              <a:lnSpc>
                <a:spcPct val="100000"/>
              </a:lnSpc>
              <a:spcBef>
                <a:spcPts val="1150"/>
              </a:spcBef>
              <a:buAutoNum type="arabicPeriod" startAt="5"/>
              <a:tabLst>
                <a:tab pos="431165" algn="l"/>
                <a:tab pos="431800" algn="l"/>
              </a:tabLst>
            </a:pPr>
            <a:r>
              <a:rPr sz="1950" spc="-15" dirty="0">
                <a:latin typeface="SF Pro Text"/>
                <a:cs typeface="SF Pro Text"/>
              </a:rPr>
              <a:t>Тион</a:t>
            </a:r>
            <a:r>
              <a:rPr sz="1950" spc="-40" dirty="0">
                <a:latin typeface="SF Pro Text"/>
                <a:cs typeface="SF Pro Text"/>
              </a:rPr>
              <a:t> </a:t>
            </a:r>
            <a:r>
              <a:rPr sz="1950" spc="15" dirty="0">
                <a:latin typeface="SF Pro Text"/>
                <a:cs typeface="SF Pro Text"/>
              </a:rPr>
              <a:t>А</a:t>
            </a:r>
            <a:endParaRPr sz="1950">
              <a:latin typeface="SF Pro Text"/>
              <a:cs typeface="SF Pro Text"/>
            </a:endParaRPr>
          </a:p>
          <a:p>
            <a:pPr marL="431165" indent="-419100">
              <a:lnSpc>
                <a:spcPct val="100000"/>
              </a:lnSpc>
              <a:spcBef>
                <a:spcPts val="1060"/>
              </a:spcBef>
              <a:buAutoNum type="arabicPeriod" startAt="5"/>
              <a:tabLst>
                <a:tab pos="431165" algn="l"/>
                <a:tab pos="431800" algn="l"/>
              </a:tabLst>
            </a:pPr>
            <a:r>
              <a:rPr sz="1950" spc="-15" dirty="0">
                <a:latin typeface="SF Pro Text"/>
                <a:cs typeface="SF Pro Text"/>
              </a:rPr>
              <a:t>Тион</a:t>
            </a:r>
            <a:r>
              <a:rPr sz="1950" spc="-35" dirty="0">
                <a:latin typeface="SF Pro Text"/>
                <a:cs typeface="SF Pro Text"/>
              </a:rPr>
              <a:t> </a:t>
            </a:r>
            <a:r>
              <a:rPr sz="1950" spc="15" dirty="0">
                <a:latin typeface="SF Pro Text"/>
                <a:cs typeface="SF Pro Text"/>
              </a:rPr>
              <a:t>B</a:t>
            </a:r>
            <a:r>
              <a:rPr sz="1950" spc="-35" dirty="0">
                <a:latin typeface="SF Pro Text"/>
                <a:cs typeface="SF Pro Text"/>
              </a:rPr>
              <a:t> </a:t>
            </a:r>
            <a:r>
              <a:rPr sz="1950" spc="15" dirty="0">
                <a:latin typeface="SF Pro Text"/>
                <a:cs typeface="SF Pro Text"/>
              </a:rPr>
              <a:t>Lam</a:t>
            </a:r>
            <a:endParaRPr sz="1950">
              <a:latin typeface="SF Pro Text"/>
              <a:cs typeface="SF Pro Tex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6950134" y="5108268"/>
            <a:ext cx="1508760" cy="1751964"/>
          </a:xfrm>
          <a:prstGeom prst="rect">
            <a:avLst/>
          </a:prstGeom>
        </p:spPr>
        <p:txBody>
          <a:bodyPr vert="horz" wrap="square" lIns="0" tIns="146050" rIns="0" bIns="0" rtlCol="0">
            <a:spAutoFit/>
          </a:bodyPr>
          <a:lstStyle/>
          <a:p>
            <a:pPr marL="431165" indent="-419100">
              <a:lnSpc>
                <a:spcPct val="100000"/>
              </a:lnSpc>
              <a:spcBef>
                <a:spcPts val="1150"/>
              </a:spcBef>
              <a:buAutoNum type="arabicPeriod" startAt="7"/>
              <a:tabLst>
                <a:tab pos="431165" algn="l"/>
                <a:tab pos="431800" algn="l"/>
              </a:tabLst>
            </a:pPr>
            <a:r>
              <a:rPr sz="1950" spc="10" dirty="0">
                <a:latin typeface="SF Pro Text"/>
                <a:cs typeface="SF Pro Text"/>
              </a:rPr>
              <a:t>Тion</a:t>
            </a:r>
            <a:r>
              <a:rPr sz="1950" spc="-35" dirty="0">
                <a:latin typeface="SF Pro Text"/>
                <a:cs typeface="SF Pro Text"/>
              </a:rPr>
              <a:t> </a:t>
            </a:r>
            <a:r>
              <a:rPr sz="1950" spc="15" dirty="0">
                <a:latin typeface="SF Pro Text"/>
                <a:cs typeface="SF Pro Text"/>
              </a:rPr>
              <a:t>B</a:t>
            </a:r>
            <a:endParaRPr sz="1950">
              <a:latin typeface="SF Pro Text"/>
              <a:cs typeface="SF Pro Text"/>
            </a:endParaRPr>
          </a:p>
          <a:p>
            <a:pPr marL="431165" indent="-419100">
              <a:lnSpc>
                <a:spcPct val="100000"/>
              </a:lnSpc>
              <a:spcBef>
                <a:spcPts val="1060"/>
              </a:spcBef>
              <a:buAutoNum type="arabicPeriod" startAt="7"/>
              <a:tabLst>
                <a:tab pos="431165" algn="l"/>
                <a:tab pos="431800" algn="l"/>
              </a:tabLst>
            </a:pPr>
            <a:r>
              <a:rPr sz="1950" spc="10" dirty="0">
                <a:latin typeface="SF Pro Text"/>
                <a:cs typeface="SF Pro Text"/>
              </a:rPr>
              <a:t>Тion</a:t>
            </a:r>
            <a:r>
              <a:rPr sz="1950" spc="-40" dirty="0">
                <a:latin typeface="SF Pro Text"/>
                <a:cs typeface="SF Pro Text"/>
              </a:rPr>
              <a:t> </a:t>
            </a:r>
            <a:r>
              <a:rPr sz="1950" spc="15" dirty="0">
                <a:latin typeface="SF Pro Text"/>
                <a:cs typeface="SF Pro Text"/>
              </a:rPr>
              <a:t>Eco</a:t>
            </a:r>
            <a:endParaRPr sz="1950">
              <a:latin typeface="SF Pro Text"/>
              <a:cs typeface="SF Pro Text"/>
            </a:endParaRPr>
          </a:p>
          <a:p>
            <a:pPr marL="431165" indent="-419100">
              <a:lnSpc>
                <a:spcPct val="100000"/>
              </a:lnSpc>
              <a:spcBef>
                <a:spcPts val="1055"/>
              </a:spcBef>
              <a:buAutoNum type="arabicPeriod" startAt="7"/>
              <a:tabLst>
                <a:tab pos="431165" algn="l"/>
                <a:tab pos="431800" algn="l"/>
              </a:tabLst>
            </a:pPr>
            <a:r>
              <a:rPr sz="1950" spc="5" dirty="0">
                <a:latin typeface="SF Pro Text"/>
                <a:cs typeface="SF Pro Text"/>
              </a:rPr>
              <a:t>Tion</a:t>
            </a:r>
            <a:r>
              <a:rPr sz="1950" spc="-35" dirty="0">
                <a:latin typeface="SF Pro Text"/>
                <a:cs typeface="SF Pro Text"/>
              </a:rPr>
              <a:t> </a:t>
            </a:r>
            <a:r>
              <a:rPr sz="1950" spc="10" dirty="0">
                <a:latin typeface="SF Pro Text"/>
                <a:cs typeface="SF Pro Text"/>
              </a:rPr>
              <a:t>Ext</a:t>
            </a:r>
            <a:endParaRPr sz="1950">
              <a:latin typeface="SF Pro Text"/>
              <a:cs typeface="SF Pro Text"/>
            </a:endParaRPr>
          </a:p>
          <a:p>
            <a:pPr marL="431165" indent="-419100">
              <a:lnSpc>
                <a:spcPct val="100000"/>
              </a:lnSpc>
              <a:spcBef>
                <a:spcPts val="1060"/>
              </a:spcBef>
              <a:buAutoNum type="arabicPeriod" startAt="7"/>
              <a:tabLst>
                <a:tab pos="431800" algn="l"/>
              </a:tabLst>
            </a:pPr>
            <a:r>
              <a:rPr sz="1950" spc="5" dirty="0">
                <a:latin typeface="SF Pro Text"/>
                <a:cs typeface="SF Pro Text"/>
              </a:rPr>
              <a:t>Tion</a:t>
            </a:r>
            <a:r>
              <a:rPr sz="1950" spc="-65" dirty="0">
                <a:latin typeface="SF Pro Text"/>
                <a:cs typeface="SF Pro Text"/>
              </a:rPr>
              <a:t> </a:t>
            </a:r>
            <a:r>
              <a:rPr sz="1950" spc="10" dirty="0">
                <a:latin typeface="SF Pro Text"/>
                <a:cs typeface="SF Pro Text"/>
              </a:rPr>
              <a:t>SPS</a:t>
            </a:r>
            <a:endParaRPr sz="1950">
              <a:latin typeface="SF Pro Text"/>
              <a:cs typeface="SF Pro Tex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950134" y="7722053"/>
            <a:ext cx="122428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10" dirty="0">
                <a:latin typeface="SF Pro Text"/>
                <a:cs typeface="SF Pro Text"/>
              </a:rPr>
              <a:t>11.</a:t>
            </a:r>
            <a:r>
              <a:rPr sz="1950" spc="300" dirty="0">
                <a:latin typeface="SF Pro Text"/>
                <a:cs typeface="SF Pro Text"/>
              </a:rPr>
              <a:t> </a:t>
            </a:r>
            <a:r>
              <a:rPr sz="1950" spc="-10" dirty="0">
                <a:latin typeface="SF Pro Text"/>
                <a:cs typeface="SF Pro Text"/>
              </a:rPr>
              <a:t>CityAir</a:t>
            </a:r>
            <a:endParaRPr sz="1950">
              <a:latin typeface="SF Pro Text"/>
              <a:cs typeface="SF Pro Text"/>
            </a:endParaRPr>
          </a:p>
        </p:txBody>
      </p:sp>
      <p:sp>
        <p:nvSpPr>
          <p:cNvPr id="1970" name="object 1970"/>
          <p:cNvSpPr txBox="1"/>
          <p:nvPr/>
        </p:nvSpPr>
        <p:spPr>
          <a:xfrm>
            <a:off x="2961026" y="10293217"/>
            <a:ext cx="6826780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1450" dirty="0">
                <a:solidFill>
                  <a:srgbClr val="FFFFFF"/>
                </a:solidFill>
                <a:latin typeface="SF Pro Text"/>
                <a:cs typeface="SF Pro Text"/>
              </a:rPr>
              <a:t>СИСТЕМЫ</a:t>
            </a:r>
            <a:r>
              <a:rPr lang="ru-RU" sz="1450" spc="-2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lang="ru-RU" sz="1450" spc="5" dirty="0">
                <a:solidFill>
                  <a:srgbClr val="FFFFFF"/>
                </a:solidFill>
                <a:latin typeface="SF Pro Text"/>
                <a:cs typeface="SF Pro Text"/>
              </a:rPr>
              <a:t>ВЕНТИЛЯЦИИ,</a:t>
            </a:r>
            <a:r>
              <a:rPr lang="ru-RU" sz="1450" spc="-2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lang="ru-RU" sz="1450" dirty="0">
                <a:solidFill>
                  <a:srgbClr val="FFFFFF"/>
                </a:solidFill>
                <a:latin typeface="SF Pro Text"/>
                <a:cs typeface="SF Pro Text"/>
              </a:rPr>
              <a:t>ОЧИСТКИ</a:t>
            </a:r>
            <a:r>
              <a:rPr lang="ru-RU" sz="1450" spc="-2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lang="ru-RU" sz="1450" spc="25" dirty="0">
                <a:solidFill>
                  <a:srgbClr val="FFFFFF"/>
                </a:solidFill>
                <a:latin typeface="SF Pro Text"/>
                <a:cs typeface="SF Pro Text"/>
              </a:rPr>
              <a:t>И</a:t>
            </a:r>
            <a:r>
              <a:rPr lang="ru-RU" sz="1450" spc="-2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lang="ru-RU" sz="1450" dirty="0">
                <a:solidFill>
                  <a:srgbClr val="FFFFFF"/>
                </a:solidFill>
                <a:latin typeface="SF Pro Text"/>
                <a:cs typeface="SF Pro Text"/>
              </a:rPr>
              <a:t>ОБЕЗЗАРАЖИВАНИЯ</a:t>
            </a:r>
            <a:r>
              <a:rPr lang="ru-RU" sz="1450" spc="-20" dirty="0">
                <a:solidFill>
                  <a:srgbClr val="FFFFFF"/>
                </a:solidFill>
                <a:latin typeface="SF Pro Text"/>
                <a:cs typeface="SF Pro Text"/>
              </a:rPr>
              <a:t> ВОЗДУХА</a:t>
            </a:r>
            <a:endParaRPr lang="ru-RU" sz="1450" dirty="0">
              <a:latin typeface="SF Pro Text"/>
              <a:cs typeface="SF Pro Text"/>
            </a:endParaRPr>
          </a:p>
        </p:txBody>
      </p:sp>
      <p:sp>
        <p:nvSpPr>
          <p:cNvPr id="1971" name="object 1971"/>
          <p:cNvSpPr txBox="1"/>
          <p:nvPr/>
        </p:nvSpPr>
        <p:spPr>
          <a:xfrm>
            <a:off x="18353227" y="10230392"/>
            <a:ext cx="36449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394248"/>
                </a:solidFill>
                <a:latin typeface="SF Pro Text"/>
                <a:cs typeface="SF Pro Text"/>
              </a:rPr>
              <a:t>1</a:t>
            </a:r>
            <a:r>
              <a:rPr sz="1950" spc="-55" dirty="0">
                <a:solidFill>
                  <a:srgbClr val="394248"/>
                </a:solidFill>
                <a:latin typeface="SF Pro Text"/>
                <a:cs typeface="SF Pro Text"/>
              </a:rPr>
              <a:t>5</a:t>
            </a:r>
            <a:r>
              <a:rPr sz="1950" spc="5" dirty="0">
                <a:solidFill>
                  <a:srgbClr val="394248"/>
                </a:solidFill>
                <a:latin typeface="SF Pro Text"/>
                <a:cs typeface="SF Pro Text"/>
              </a:rPr>
              <a:t>.</a:t>
            </a:r>
            <a:endParaRPr sz="1950">
              <a:latin typeface="SF Pro Text"/>
              <a:cs typeface="SF Pro Text"/>
            </a:endParaRPr>
          </a:p>
        </p:txBody>
      </p:sp>
      <p:sp>
        <p:nvSpPr>
          <p:cNvPr id="1974" name="object 4">
            <a:extLst>
              <a:ext uri="{FF2B5EF4-FFF2-40B4-BE49-F238E27FC236}">
                <a16:creationId xmlns:a16="http://schemas.microsoft.com/office/drawing/2014/main" id="{D09AFDE1-E6DD-49A2-A6C0-814B7184BB5E}"/>
              </a:ext>
            </a:extLst>
          </p:cNvPr>
          <p:cNvSpPr/>
          <p:nvPr/>
        </p:nvSpPr>
        <p:spPr>
          <a:xfrm>
            <a:off x="1496835" y="10187313"/>
            <a:ext cx="1081405" cy="323215"/>
          </a:xfrm>
          <a:custGeom>
            <a:avLst/>
            <a:gdLst/>
            <a:ahLst/>
            <a:cxnLst/>
            <a:rect l="l" t="t" r="r" b="b"/>
            <a:pathLst>
              <a:path w="1081405" h="323215">
                <a:moveTo>
                  <a:pt x="588589" y="0"/>
                </a:moveTo>
                <a:lnTo>
                  <a:pt x="545698" y="5761"/>
                </a:lnTo>
                <a:lnTo>
                  <a:pt x="507158" y="22020"/>
                </a:lnTo>
                <a:lnTo>
                  <a:pt x="474506" y="47242"/>
                </a:lnTo>
                <a:lnTo>
                  <a:pt x="449280" y="79888"/>
                </a:lnTo>
                <a:lnTo>
                  <a:pt x="433016" y="118425"/>
                </a:lnTo>
                <a:lnTo>
                  <a:pt x="427254" y="161314"/>
                </a:lnTo>
                <a:lnTo>
                  <a:pt x="433016" y="204196"/>
                </a:lnTo>
                <a:lnTo>
                  <a:pt x="449280" y="242730"/>
                </a:lnTo>
                <a:lnTo>
                  <a:pt x="474506" y="275379"/>
                </a:lnTo>
                <a:lnTo>
                  <a:pt x="507158" y="300603"/>
                </a:lnTo>
                <a:lnTo>
                  <a:pt x="545698" y="316866"/>
                </a:lnTo>
                <a:lnTo>
                  <a:pt x="588589" y="322628"/>
                </a:lnTo>
                <a:lnTo>
                  <a:pt x="631471" y="316866"/>
                </a:lnTo>
                <a:lnTo>
                  <a:pt x="670005" y="300603"/>
                </a:lnTo>
                <a:lnTo>
                  <a:pt x="702653" y="275379"/>
                </a:lnTo>
                <a:lnTo>
                  <a:pt x="727878" y="242730"/>
                </a:lnTo>
                <a:lnTo>
                  <a:pt x="732803" y="231061"/>
                </a:lnTo>
                <a:lnTo>
                  <a:pt x="588589" y="231061"/>
                </a:lnTo>
                <a:lnTo>
                  <a:pt x="561432" y="225580"/>
                </a:lnTo>
                <a:lnTo>
                  <a:pt x="539255" y="210633"/>
                </a:lnTo>
                <a:lnTo>
                  <a:pt x="524304" y="188463"/>
                </a:lnTo>
                <a:lnTo>
                  <a:pt x="518821" y="161314"/>
                </a:lnTo>
                <a:lnTo>
                  <a:pt x="524304" y="134161"/>
                </a:lnTo>
                <a:lnTo>
                  <a:pt x="539255" y="111984"/>
                </a:lnTo>
                <a:lnTo>
                  <a:pt x="561432" y="97030"/>
                </a:lnTo>
                <a:lnTo>
                  <a:pt x="588589" y="91546"/>
                </a:lnTo>
                <a:lnTo>
                  <a:pt x="732798" y="91546"/>
                </a:lnTo>
                <a:lnTo>
                  <a:pt x="727878" y="79888"/>
                </a:lnTo>
                <a:lnTo>
                  <a:pt x="702653" y="47242"/>
                </a:lnTo>
                <a:lnTo>
                  <a:pt x="670005" y="22020"/>
                </a:lnTo>
                <a:lnTo>
                  <a:pt x="631471" y="5761"/>
                </a:lnTo>
                <a:lnTo>
                  <a:pt x="588589" y="0"/>
                </a:lnTo>
                <a:close/>
              </a:path>
              <a:path w="1081405" h="323215">
                <a:moveTo>
                  <a:pt x="732798" y="91546"/>
                </a:moveTo>
                <a:lnTo>
                  <a:pt x="588589" y="91546"/>
                </a:lnTo>
                <a:lnTo>
                  <a:pt x="615744" y="97030"/>
                </a:lnTo>
                <a:lnTo>
                  <a:pt x="637917" y="111984"/>
                </a:lnTo>
                <a:lnTo>
                  <a:pt x="652865" y="134161"/>
                </a:lnTo>
                <a:lnTo>
                  <a:pt x="658346" y="161314"/>
                </a:lnTo>
                <a:lnTo>
                  <a:pt x="652865" y="188463"/>
                </a:lnTo>
                <a:lnTo>
                  <a:pt x="637917" y="210633"/>
                </a:lnTo>
                <a:lnTo>
                  <a:pt x="615744" y="225580"/>
                </a:lnTo>
                <a:lnTo>
                  <a:pt x="588589" y="231061"/>
                </a:lnTo>
                <a:lnTo>
                  <a:pt x="732803" y="231061"/>
                </a:lnTo>
                <a:lnTo>
                  <a:pt x="744141" y="204196"/>
                </a:lnTo>
                <a:lnTo>
                  <a:pt x="749903" y="161314"/>
                </a:lnTo>
                <a:lnTo>
                  <a:pt x="744141" y="118425"/>
                </a:lnTo>
                <a:lnTo>
                  <a:pt x="732798" y="91546"/>
                </a:lnTo>
                <a:close/>
              </a:path>
              <a:path w="1081405" h="323215">
                <a:moveTo>
                  <a:pt x="392385" y="8722"/>
                </a:moveTo>
                <a:lnTo>
                  <a:pt x="305194" y="8722"/>
                </a:lnTo>
                <a:lnTo>
                  <a:pt x="305194" y="313906"/>
                </a:lnTo>
                <a:lnTo>
                  <a:pt x="392385" y="313906"/>
                </a:lnTo>
                <a:lnTo>
                  <a:pt x="392385" y="8722"/>
                </a:lnTo>
                <a:close/>
              </a:path>
              <a:path w="1081405" h="323215">
                <a:moveTo>
                  <a:pt x="174403" y="95913"/>
                </a:moveTo>
                <a:lnTo>
                  <a:pt x="87191" y="95913"/>
                </a:lnTo>
                <a:lnTo>
                  <a:pt x="87191" y="313906"/>
                </a:lnTo>
                <a:lnTo>
                  <a:pt x="174403" y="313906"/>
                </a:lnTo>
                <a:lnTo>
                  <a:pt x="174403" y="95913"/>
                </a:lnTo>
                <a:close/>
              </a:path>
              <a:path w="1081405" h="323215">
                <a:moveTo>
                  <a:pt x="261594" y="8701"/>
                </a:moveTo>
                <a:lnTo>
                  <a:pt x="0" y="8701"/>
                </a:lnTo>
                <a:lnTo>
                  <a:pt x="0" y="95913"/>
                </a:lnTo>
                <a:lnTo>
                  <a:pt x="261594" y="95913"/>
                </a:lnTo>
                <a:lnTo>
                  <a:pt x="261594" y="8701"/>
                </a:lnTo>
                <a:close/>
              </a:path>
              <a:path w="1081405" h="323215">
                <a:moveTo>
                  <a:pt x="863251" y="8711"/>
                </a:moveTo>
                <a:lnTo>
                  <a:pt x="784782" y="8711"/>
                </a:lnTo>
                <a:lnTo>
                  <a:pt x="784782" y="313906"/>
                </a:lnTo>
                <a:lnTo>
                  <a:pt x="871983" y="313906"/>
                </a:lnTo>
                <a:lnTo>
                  <a:pt x="871983" y="152592"/>
                </a:lnTo>
                <a:lnTo>
                  <a:pt x="983154" y="152592"/>
                </a:lnTo>
                <a:lnTo>
                  <a:pt x="863251" y="8711"/>
                </a:lnTo>
                <a:close/>
              </a:path>
              <a:path w="1081405" h="323215">
                <a:moveTo>
                  <a:pt x="983154" y="152592"/>
                </a:moveTo>
                <a:lnTo>
                  <a:pt x="871983" y="152592"/>
                </a:lnTo>
                <a:lnTo>
                  <a:pt x="1002775" y="313906"/>
                </a:lnTo>
                <a:lnTo>
                  <a:pt x="1081255" y="313906"/>
                </a:lnTo>
                <a:lnTo>
                  <a:pt x="1081255" y="165670"/>
                </a:lnTo>
                <a:lnTo>
                  <a:pt x="994053" y="165670"/>
                </a:lnTo>
                <a:lnTo>
                  <a:pt x="983154" y="152592"/>
                </a:lnTo>
                <a:close/>
              </a:path>
              <a:path w="1081405" h="323215">
                <a:moveTo>
                  <a:pt x="1081255" y="8711"/>
                </a:moveTo>
                <a:lnTo>
                  <a:pt x="994053" y="8711"/>
                </a:lnTo>
                <a:lnTo>
                  <a:pt x="994053" y="165670"/>
                </a:lnTo>
                <a:lnTo>
                  <a:pt x="1081255" y="165670"/>
                </a:lnTo>
                <a:lnTo>
                  <a:pt x="1081255" y="87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975" name="object 5">
            <a:extLst>
              <a:ext uri="{FF2B5EF4-FFF2-40B4-BE49-F238E27FC236}">
                <a16:creationId xmlns:a16="http://schemas.microsoft.com/office/drawing/2014/main" id="{066553E6-0629-4007-9411-A428CD792B1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13822" y="10355912"/>
            <a:ext cx="139524" cy="13950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100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6276104" y="6744175"/>
              <a:ext cx="1806575" cy="1290320"/>
            </a:xfrm>
            <a:custGeom>
              <a:avLst/>
              <a:gdLst/>
              <a:ahLst/>
              <a:cxnLst/>
              <a:rect l="l" t="t" r="r" b="b"/>
              <a:pathLst>
                <a:path w="1806575" h="1290320">
                  <a:moveTo>
                    <a:pt x="1806130" y="0"/>
                  </a:moveTo>
                  <a:lnTo>
                    <a:pt x="0" y="0"/>
                  </a:lnTo>
                  <a:lnTo>
                    <a:pt x="0" y="53340"/>
                  </a:lnTo>
                  <a:lnTo>
                    <a:pt x="0" y="1236980"/>
                  </a:lnTo>
                  <a:lnTo>
                    <a:pt x="0" y="1290320"/>
                  </a:lnTo>
                  <a:lnTo>
                    <a:pt x="1806130" y="1290320"/>
                  </a:lnTo>
                  <a:lnTo>
                    <a:pt x="1806130" y="1236980"/>
                  </a:lnTo>
                  <a:lnTo>
                    <a:pt x="1779460" y="1236980"/>
                  </a:lnTo>
                  <a:lnTo>
                    <a:pt x="1806130" y="1236903"/>
                  </a:lnTo>
                  <a:lnTo>
                    <a:pt x="1806130" y="53340"/>
                  </a:lnTo>
                  <a:lnTo>
                    <a:pt x="1806130" y="0"/>
                  </a:lnTo>
                  <a:close/>
                </a:path>
              </a:pathLst>
            </a:custGeom>
            <a:solidFill>
              <a:srgbClr val="CFD2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455015" y="6971285"/>
              <a:ext cx="821690" cy="621665"/>
            </a:xfrm>
            <a:custGeom>
              <a:avLst/>
              <a:gdLst/>
              <a:ahLst/>
              <a:cxnLst/>
              <a:rect l="l" t="t" r="r" b="b"/>
              <a:pathLst>
                <a:path w="821690" h="621665">
                  <a:moveTo>
                    <a:pt x="118268" y="423672"/>
                  </a:moveTo>
                  <a:lnTo>
                    <a:pt x="0" y="423672"/>
                  </a:lnTo>
                  <a:lnTo>
                    <a:pt x="2028" y="453187"/>
                  </a:lnTo>
                  <a:lnTo>
                    <a:pt x="23188" y="518378"/>
                  </a:lnTo>
                  <a:lnTo>
                    <a:pt x="45605" y="549940"/>
                  </a:lnTo>
                  <a:lnTo>
                    <a:pt x="78107" y="578069"/>
                  </a:lnTo>
                  <a:lnTo>
                    <a:pt x="122335" y="600709"/>
                  </a:lnTo>
                  <a:lnTo>
                    <a:pt x="179934" y="615801"/>
                  </a:lnTo>
                  <a:lnTo>
                    <a:pt x="252547" y="621289"/>
                  </a:lnTo>
                  <a:lnTo>
                    <a:pt x="283233" y="619791"/>
                  </a:lnTo>
                  <a:lnTo>
                    <a:pt x="324843" y="613376"/>
                  </a:lnTo>
                  <a:lnTo>
                    <a:pt x="371298" y="599167"/>
                  </a:lnTo>
                  <a:lnTo>
                    <a:pt x="416521" y="574286"/>
                  </a:lnTo>
                  <a:lnTo>
                    <a:pt x="531439" y="574286"/>
                  </a:lnTo>
                  <a:lnTo>
                    <a:pt x="531439" y="519586"/>
                  </a:lnTo>
                  <a:lnTo>
                    <a:pt x="243751" y="519586"/>
                  </a:lnTo>
                  <a:lnTo>
                    <a:pt x="178769" y="509298"/>
                  </a:lnTo>
                  <a:lnTo>
                    <a:pt x="140676" y="484159"/>
                  </a:lnTo>
                  <a:lnTo>
                    <a:pt x="122750" y="452755"/>
                  </a:lnTo>
                  <a:lnTo>
                    <a:pt x="118268" y="423672"/>
                  </a:lnTo>
                  <a:close/>
                </a:path>
                <a:path w="821690" h="621665">
                  <a:moveTo>
                    <a:pt x="531439" y="574286"/>
                  </a:moveTo>
                  <a:lnTo>
                    <a:pt x="416521" y="574286"/>
                  </a:lnTo>
                  <a:lnTo>
                    <a:pt x="416521" y="605845"/>
                  </a:lnTo>
                  <a:lnTo>
                    <a:pt x="531439" y="605845"/>
                  </a:lnTo>
                  <a:lnTo>
                    <a:pt x="531439" y="574286"/>
                  </a:lnTo>
                  <a:close/>
                </a:path>
                <a:path w="821690" h="621665">
                  <a:moveTo>
                    <a:pt x="711011" y="417987"/>
                  </a:moveTo>
                  <a:lnTo>
                    <a:pt x="579605" y="417987"/>
                  </a:lnTo>
                  <a:lnTo>
                    <a:pt x="683801" y="605845"/>
                  </a:lnTo>
                  <a:lnTo>
                    <a:pt x="821608" y="605845"/>
                  </a:lnTo>
                  <a:lnTo>
                    <a:pt x="711011" y="417987"/>
                  </a:lnTo>
                  <a:close/>
                </a:path>
                <a:path w="821690" h="621665">
                  <a:moveTo>
                    <a:pt x="236369" y="0"/>
                  </a:moveTo>
                  <a:lnTo>
                    <a:pt x="163452" y="6629"/>
                  </a:lnTo>
                  <a:lnTo>
                    <a:pt x="107509" y="24565"/>
                  </a:lnTo>
                  <a:lnTo>
                    <a:pt x="66441" y="50877"/>
                  </a:lnTo>
                  <a:lnTo>
                    <a:pt x="38152" y="82637"/>
                  </a:lnTo>
                  <a:lnTo>
                    <a:pt x="20543" y="116914"/>
                  </a:lnTo>
                  <a:lnTo>
                    <a:pt x="8973" y="181303"/>
                  </a:lnTo>
                  <a:lnTo>
                    <a:pt x="14648" y="230281"/>
                  </a:lnTo>
                  <a:lnTo>
                    <a:pt x="31276" y="270207"/>
                  </a:lnTo>
                  <a:lnTo>
                    <a:pt x="58263" y="301584"/>
                  </a:lnTo>
                  <a:lnTo>
                    <a:pt x="95015" y="324915"/>
                  </a:lnTo>
                  <a:lnTo>
                    <a:pt x="140938" y="340701"/>
                  </a:lnTo>
                  <a:lnTo>
                    <a:pt x="259908" y="369999"/>
                  </a:lnTo>
                  <a:lnTo>
                    <a:pt x="303307" y="381440"/>
                  </a:lnTo>
                  <a:lnTo>
                    <a:pt x="337396" y="395019"/>
                  </a:lnTo>
                  <a:lnTo>
                    <a:pt x="359681" y="414394"/>
                  </a:lnTo>
                  <a:lnTo>
                    <a:pt x="367664" y="443222"/>
                  </a:lnTo>
                  <a:lnTo>
                    <a:pt x="356557" y="481234"/>
                  </a:lnTo>
                  <a:lnTo>
                    <a:pt x="327720" y="504586"/>
                  </a:lnTo>
                  <a:lnTo>
                    <a:pt x="287877" y="516347"/>
                  </a:lnTo>
                  <a:lnTo>
                    <a:pt x="243751" y="519586"/>
                  </a:lnTo>
                  <a:lnTo>
                    <a:pt x="531439" y="519586"/>
                  </a:lnTo>
                  <a:lnTo>
                    <a:pt x="531439" y="467598"/>
                  </a:lnTo>
                  <a:lnTo>
                    <a:pt x="579605" y="417987"/>
                  </a:lnTo>
                  <a:lnTo>
                    <a:pt x="711011" y="417987"/>
                  </a:lnTo>
                  <a:lnTo>
                    <a:pt x="663613" y="337476"/>
                  </a:lnTo>
                  <a:lnTo>
                    <a:pt x="666538" y="334262"/>
                  </a:lnTo>
                  <a:lnTo>
                    <a:pt x="531439" y="334262"/>
                  </a:lnTo>
                  <a:lnTo>
                    <a:pt x="531439" y="301174"/>
                  </a:lnTo>
                  <a:lnTo>
                    <a:pt x="416699" y="301174"/>
                  </a:lnTo>
                  <a:lnTo>
                    <a:pt x="396950" y="291060"/>
                  </a:lnTo>
                  <a:lnTo>
                    <a:pt x="375858" y="282579"/>
                  </a:lnTo>
                  <a:lnTo>
                    <a:pt x="353741" y="275395"/>
                  </a:lnTo>
                  <a:lnTo>
                    <a:pt x="330911" y="269175"/>
                  </a:lnTo>
                  <a:lnTo>
                    <a:pt x="186633" y="234191"/>
                  </a:lnTo>
                  <a:lnTo>
                    <a:pt x="166521" y="228660"/>
                  </a:lnTo>
                  <a:lnTo>
                    <a:pt x="146102" y="218545"/>
                  </a:lnTo>
                  <a:lnTo>
                    <a:pt x="130266" y="200793"/>
                  </a:lnTo>
                  <a:lnTo>
                    <a:pt x="123901" y="172350"/>
                  </a:lnTo>
                  <a:lnTo>
                    <a:pt x="133424" y="139039"/>
                  </a:lnTo>
                  <a:lnTo>
                    <a:pt x="157921" y="117199"/>
                  </a:lnTo>
                  <a:lnTo>
                    <a:pt x="191285" y="105251"/>
                  </a:lnTo>
                  <a:lnTo>
                    <a:pt x="227406" y="101619"/>
                  </a:lnTo>
                  <a:lnTo>
                    <a:pt x="531439" y="101619"/>
                  </a:lnTo>
                  <a:lnTo>
                    <a:pt x="531439" y="65840"/>
                  </a:lnTo>
                  <a:lnTo>
                    <a:pt x="416699" y="65840"/>
                  </a:lnTo>
                  <a:lnTo>
                    <a:pt x="386127" y="39747"/>
                  </a:lnTo>
                  <a:lnTo>
                    <a:pt x="346509" y="18871"/>
                  </a:lnTo>
                  <a:lnTo>
                    <a:pt x="296903" y="5019"/>
                  </a:lnTo>
                  <a:lnTo>
                    <a:pt x="236369" y="0"/>
                  </a:lnTo>
                  <a:close/>
                </a:path>
                <a:path w="821690" h="621665">
                  <a:moveTo>
                    <a:pt x="817545" y="168340"/>
                  </a:moveTo>
                  <a:lnTo>
                    <a:pt x="676607" y="168340"/>
                  </a:lnTo>
                  <a:lnTo>
                    <a:pt x="531439" y="334262"/>
                  </a:lnTo>
                  <a:lnTo>
                    <a:pt x="666538" y="334262"/>
                  </a:lnTo>
                  <a:lnTo>
                    <a:pt x="817545" y="168340"/>
                  </a:lnTo>
                  <a:close/>
                </a:path>
                <a:path w="821690" h="621665">
                  <a:moveTo>
                    <a:pt x="531439" y="101619"/>
                  </a:moveTo>
                  <a:lnTo>
                    <a:pt x="227406" y="101619"/>
                  </a:lnTo>
                  <a:lnTo>
                    <a:pt x="291175" y="111835"/>
                  </a:lnTo>
                  <a:lnTo>
                    <a:pt x="326835" y="136321"/>
                  </a:lnTo>
                  <a:lnTo>
                    <a:pt x="342921" y="165835"/>
                  </a:lnTo>
                  <a:lnTo>
                    <a:pt x="347968" y="191135"/>
                  </a:lnTo>
                  <a:lnTo>
                    <a:pt x="416699" y="191135"/>
                  </a:lnTo>
                  <a:lnTo>
                    <a:pt x="416699" y="301174"/>
                  </a:lnTo>
                  <a:lnTo>
                    <a:pt x="531439" y="301174"/>
                  </a:lnTo>
                  <a:lnTo>
                    <a:pt x="531439" y="101619"/>
                  </a:lnTo>
                  <a:close/>
                </a:path>
                <a:path w="821690" h="621665">
                  <a:moveTo>
                    <a:pt x="531439" y="15402"/>
                  </a:moveTo>
                  <a:lnTo>
                    <a:pt x="416699" y="15402"/>
                  </a:lnTo>
                  <a:lnTo>
                    <a:pt x="416699" y="65840"/>
                  </a:lnTo>
                  <a:lnTo>
                    <a:pt x="531439" y="65840"/>
                  </a:lnTo>
                  <a:lnTo>
                    <a:pt x="531439" y="15402"/>
                  </a:lnTo>
                  <a:close/>
                </a:path>
              </a:pathLst>
            </a:custGeom>
            <a:solidFill>
              <a:srgbClr val="7E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471287" y="7626416"/>
              <a:ext cx="450801" cy="19096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6943172" y="7626419"/>
              <a:ext cx="37465" cy="187325"/>
            </a:xfrm>
            <a:custGeom>
              <a:avLst/>
              <a:gdLst/>
              <a:ahLst/>
              <a:cxnLst/>
              <a:rect l="l" t="t" r="r" b="b"/>
              <a:pathLst>
                <a:path w="37465" h="187325">
                  <a:moveTo>
                    <a:pt x="37388" y="51498"/>
                  </a:moveTo>
                  <a:lnTo>
                    <a:pt x="0" y="51498"/>
                  </a:lnTo>
                  <a:lnTo>
                    <a:pt x="0" y="187045"/>
                  </a:lnTo>
                  <a:lnTo>
                    <a:pt x="37388" y="187045"/>
                  </a:lnTo>
                  <a:lnTo>
                    <a:pt x="37388" y="51498"/>
                  </a:lnTo>
                  <a:close/>
                </a:path>
                <a:path w="37465" h="187325">
                  <a:moveTo>
                    <a:pt x="37388" y="0"/>
                  </a:moveTo>
                  <a:lnTo>
                    <a:pt x="0" y="0"/>
                  </a:lnTo>
                  <a:lnTo>
                    <a:pt x="0" y="31521"/>
                  </a:lnTo>
                  <a:lnTo>
                    <a:pt x="37388" y="31521"/>
                  </a:lnTo>
                  <a:lnTo>
                    <a:pt x="37388" y="0"/>
                  </a:lnTo>
                  <a:close/>
                </a:path>
              </a:pathLst>
            </a:custGeom>
            <a:solidFill>
              <a:srgbClr val="7E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002418" y="7626418"/>
              <a:ext cx="137985" cy="19069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161240" y="7673975"/>
              <a:ext cx="135304" cy="14340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316056" y="7636939"/>
              <a:ext cx="228556" cy="17808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4013840" y="6725925"/>
              <a:ext cx="1616075" cy="1327150"/>
            </a:xfrm>
            <a:custGeom>
              <a:avLst/>
              <a:gdLst/>
              <a:ahLst/>
              <a:cxnLst/>
              <a:rect l="l" t="t" r="r" b="b"/>
              <a:pathLst>
                <a:path w="1616075" h="1327150">
                  <a:moveTo>
                    <a:pt x="28270" y="1075778"/>
                  </a:moveTo>
                  <a:lnTo>
                    <a:pt x="23507" y="1071130"/>
                  </a:lnTo>
                  <a:lnTo>
                    <a:pt x="4737" y="1071130"/>
                  </a:lnTo>
                  <a:lnTo>
                    <a:pt x="0" y="1075778"/>
                  </a:lnTo>
                  <a:lnTo>
                    <a:pt x="0" y="1233119"/>
                  </a:lnTo>
                  <a:lnTo>
                    <a:pt x="4737" y="1237780"/>
                  </a:lnTo>
                  <a:lnTo>
                    <a:pt x="23507" y="1237780"/>
                  </a:lnTo>
                  <a:lnTo>
                    <a:pt x="28270" y="1233119"/>
                  </a:lnTo>
                  <a:lnTo>
                    <a:pt x="28270" y="1075778"/>
                  </a:lnTo>
                  <a:close/>
                </a:path>
                <a:path w="1616075" h="1327150">
                  <a:moveTo>
                    <a:pt x="133261" y="1222667"/>
                  </a:moveTo>
                  <a:lnTo>
                    <a:pt x="66255" y="1146606"/>
                  </a:lnTo>
                  <a:lnTo>
                    <a:pt x="122288" y="1086002"/>
                  </a:lnTo>
                  <a:lnTo>
                    <a:pt x="121577" y="1079233"/>
                  </a:lnTo>
                  <a:lnTo>
                    <a:pt x="107315" y="1067003"/>
                  </a:lnTo>
                  <a:lnTo>
                    <a:pt x="100647" y="1067422"/>
                  </a:lnTo>
                  <a:lnTo>
                    <a:pt x="32969" y="1147356"/>
                  </a:lnTo>
                  <a:lnTo>
                    <a:pt x="110058" y="1241209"/>
                  </a:lnTo>
                  <a:lnTo>
                    <a:pt x="116789" y="1241577"/>
                  </a:lnTo>
                  <a:lnTo>
                    <a:pt x="131038" y="1229321"/>
                  </a:lnTo>
                  <a:lnTo>
                    <a:pt x="133261" y="1222667"/>
                  </a:lnTo>
                  <a:close/>
                </a:path>
                <a:path w="1616075" h="1327150">
                  <a:moveTo>
                    <a:pt x="480695" y="1215529"/>
                  </a:moveTo>
                  <a:lnTo>
                    <a:pt x="474662" y="1211033"/>
                  </a:lnTo>
                  <a:lnTo>
                    <a:pt x="467258" y="1211033"/>
                  </a:lnTo>
                  <a:lnTo>
                    <a:pt x="467258" y="1097864"/>
                  </a:lnTo>
                  <a:lnTo>
                    <a:pt x="467258" y="1077341"/>
                  </a:lnTo>
                  <a:lnTo>
                    <a:pt x="462495" y="1071130"/>
                  </a:lnTo>
                  <a:lnTo>
                    <a:pt x="438950" y="1071130"/>
                  </a:lnTo>
                  <a:lnTo>
                    <a:pt x="438950" y="1097864"/>
                  </a:lnTo>
                  <a:lnTo>
                    <a:pt x="438950" y="1211033"/>
                  </a:lnTo>
                  <a:lnTo>
                    <a:pt x="350964" y="1211033"/>
                  </a:lnTo>
                  <a:lnTo>
                    <a:pt x="367004" y="1190383"/>
                  </a:lnTo>
                  <a:lnTo>
                    <a:pt x="377583" y="1163878"/>
                  </a:lnTo>
                  <a:lnTo>
                    <a:pt x="383654" y="1132674"/>
                  </a:lnTo>
                  <a:lnTo>
                    <a:pt x="386156" y="1097864"/>
                  </a:lnTo>
                  <a:lnTo>
                    <a:pt x="438950" y="1097864"/>
                  </a:lnTo>
                  <a:lnTo>
                    <a:pt x="438950" y="1071130"/>
                  </a:lnTo>
                  <a:lnTo>
                    <a:pt x="376212" y="1071130"/>
                  </a:lnTo>
                  <a:lnTo>
                    <a:pt x="356412" y="1127074"/>
                  </a:lnTo>
                  <a:lnTo>
                    <a:pt x="351053" y="1158506"/>
                  </a:lnTo>
                  <a:lnTo>
                    <a:pt x="340601" y="1184935"/>
                  </a:lnTo>
                  <a:lnTo>
                    <a:pt x="323748" y="1206246"/>
                  </a:lnTo>
                  <a:lnTo>
                    <a:pt x="318338" y="1211453"/>
                  </a:lnTo>
                  <a:lnTo>
                    <a:pt x="314236" y="1216647"/>
                  </a:lnTo>
                  <a:lnTo>
                    <a:pt x="311632" y="1222565"/>
                  </a:lnTo>
                  <a:lnTo>
                    <a:pt x="310718" y="1229956"/>
                  </a:lnTo>
                  <a:lnTo>
                    <a:pt x="310718" y="1273594"/>
                  </a:lnTo>
                  <a:lnTo>
                    <a:pt x="315201" y="1278229"/>
                  </a:lnTo>
                  <a:lnTo>
                    <a:pt x="332968" y="1278229"/>
                  </a:lnTo>
                  <a:lnTo>
                    <a:pt x="337439" y="1273594"/>
                  </a:lnTo>
                  <a:lnTo>
                    <a:pt x="337439" y="1237780"/>
                  </a:lnTo>
                  <a:lnTo>
                    <a:pt x="453923" y="1237780"/>
                  </a:lnTo>
                  <a:lnTo>
                    <a:pt x="453923" y="1273594"/>
                  </a:lnTo>
                  <a:lnTo>
                    <a:pt x="458431" y="1278229"/>
                  </a:lnTo>
                  <a:lnTo>
                    <a:pt x="476186" y="1278229"/>
                  </a:lnTo>
                  <a:lnTo>
                    <a:pt x="480695" y="1273594"/>
                  </a:lnTo>
                  <a:lnTo>
                    <a:pt x="480695" y="1237780"/>
                  </a:lnTo>
                  <a:lnTo>
                    <a:pt x="480695" y="1215529"/>
                  </a:lnTo>
                  <a:close/>
                </a:path>
                <a:path w="1616075" h="1327150">
                  <a:moveTo>
                    <a:pt x="664032" y="1159078"/>
                  </a:moveTo>
                  <a:lnTo>
                    <a:pt x="663676" y="1150607"/>
                  </a:lnTo>
                  <a:lnTo>
                    <a:pt x="660971" y="1138580"/>
                  </a:lnTo>
                  <a:lnTo>
                    <a:pt x="656412" y="1118298"/>
                  </a:lnTo>
                  <a:lnTo>
                    <a:pt x="640245" y="1094701"/>
                  </a:lnTo>
                  <a:lnTo>
                    <a:pt x="638429" y="1092047"/>
                  </a:lnTo>
                  <a:lnTo>
                    <a:pt x="633641" y="1088923"/>
                  </a:lnTo>
                  <a:lnTo>
                    <a:pt x="633641" y="1138580"/>
                  </a:lnTo>
                  <a:lnTo>
                    <a:pt x="521055" y="1138580"/>
                  </a:lnTo>
                  <a:lnTo>
                    <a:pt x="557326" y="1098003"/>
                  </a:lnTo>
                  <a:lnTo>
                    <a:pt x="598271" y="1098003"/>
                  </a:lnTo>
                  <a:lnTo>
                    <a:pt x="633641" y="1138580"/>
                  </a:lnTo>
                  <a:lnTo>
                    <a:pt x="633641" y="1088923"/>
                  </a:lnTo>
                  <a:lnTo>
                    <a:pt x="611466" y="1074407"/>
                  </a:lnTo>
                  <a:lnTo>
                    <a:pt x="577291" y="1067955"/>
                  </a:lnTo>
                  <a:lnTo>
                    <a:pt x="543623" y="1074750"/>
                  </a:lnTo>
                  <a:lnTo>
                    <a:pt x="516128" y="1093292"/>
                  </a:lnTo>
                  <a:lnTo>
                    <a:pt x="497598" y="1120800"/>
                  </a:lnTo>
                  <a:lnTo>
                    <a:pt x="490791" y="1154455"/>
                  </a:lnTo>
                  <a:lnTo>
                    <a:pt x="497751" y="1188110"/>
                  </a:lnTo>
                  <a:lnTo>
                    <a:pt x="516547" y="1215605"/>
                  </a:lnTo>
                  <a:lnTo>
                    <a:pt x="544093" y="1234147"/>
                  </a:lnTo>
                  <a:lnTo>
                    <a:pt x="577291" y="1240942"/>
                  </a:lnTo>
                  <a:lnTo>
                    <a:pt x="602716" y="1238008"/>
                  </a:lnTo>
                  <a:lnTo>
                    <a:pt x="643458" y="1216444"/>
                  </a:lnTo>
                  <a:lnTo>
                    <a:pt x="659701" y="1194206"/>
                  </a:lnTo>
                  <a:lnTo>
                    <a:pt x="657479" y="1187221"/>
                  </a:lnTo>
                  <a:lnTo>
                    <a:pt x="636320" y="1187221"/>
                  </a:lnTo>
                  <a:lnTo>
                    <a:pt x="631532" y="1188097"/>
                  </a:lnTo>
                  <a:lnTo>
                    <a:pt x="624662" y="1195654"/>
                  </a:lnTo>
                  <a:lnTo>
                    <a:pt x="615810" y="1203515"/>
                  </a:lnTo>
                  <a:lnTo>
                    <a:pt x="605129" y="1209344"/>
                  </a:lnTo>
                  <a:lnTo>
                    <a:pt x="592366" y="1212964"/>
                  </a:lnTo>
                  <a:lnTo>
                    <a:pt x="577291" y="1214208"/>
                  </a:lnTo>
                  <a:lnTo>
                    <a:pt x="556768" y="1210487"/>
                  </a:lnTo>
                  <a:lnTo>
                    <a:pt x="539229" y="1200188"/>
                  </a:lnTo>
                  <a:lnTo>
                    <a:pt x="526415" y="1184694"/>
                  </a:lnTo>
                  <a:lnTo>
                    <a:pt x="520077" y="1165339"/>
                  </a:lnTo>
                  <a:lnTo>
                    <a:pt x="658215" y="1165339"/>
                  </a:lnTo>
                  <a:lnTo>
                    <a:pt x="664032" y="1159078"/>
                  </a:lnTo>
                  <a:close/>
                </a:path>
                <a:path w="1616075" h="1327150">
                  <a:moveTo>
                    <a:pt x="759383" y="47904"/>
                  </a:moveTo>
                  <a:lnTo>
                    <a:pt x="755484" y="29133"/>
                  </a:lnTo>
                  <a:lnTo>
                    <a:pt x="744842" y="13919"/>
                  </a:lnTo>
                  <a:lnTo>
                    <a:pt x="728992" y="3721"/>
                  </a:lnTo>
                  <a:lnTo>
                    <a:pt x="709472" y="0"/>
                  </a:lnTo>
                  <a:lnTo>
                    <a:pt x="689952" y="3759"/>
                  </a:lnTo>
                  <a:lnTo>
                    <a:pt x="674090" y="13995"/>
                  </a:lnTo>
                  <a:lnTo>
                    <a:pt x="663448" y="29210"/>
                  </a:lnTo>
                  <a:lnTo>
                    <a:pt x="659561" y="47904"/>
                  </a:lnTo>
                  <a:lnTo>
                    <a:pt x="659561" y="384429"/>
                  </a:lnTo>
                  <a:lnTo>
                    <a:pt x="663448" y="403174"/>
                  </a:lnTo>
                  <a:lnTo>
                    <a:pt x="674090" y="418376"/>
                  </a:lnTo>
                  <a:lnTo>
                    <a:pt x="689952" y="428586"/>
                  </a:lnTo>
                  <a:lnTo>
                    <a:pt x="709472" y="432320"/>
                  </a:lnTo>
                  <a:lnTo>
                    <a:pt x="728992" y="428574"/>
                  </a:lnTo>
                  <a:lnTo>
                    <a:pt x="744842" y="418350"/>
                  </a:lnTo>
                  <a:lnTo>
                    <a:pt x="755484" y="403136"/>
                  </a:lnTo>
                  <a:lnTo>
                    <a:pt x="759383" y="384429"/>
                  </a:lnTo>
                  <a:lnTo>
                    <a:pt x="759383" y="47904"/>
                  </a:lnTo>
                  <a:close/>
                </a:path>
                <a:path w="1616075" h="1327150">
                  <a:moveTo>
                    <a:pt x="917778" y="1233144"/>
                  </a:moveTo>
                  <a:lnTo>
                    <a:pt x="891590" y="1101001"/>
                  </a:lnTo>
                  <a:lnTo>
                    <a:pt x="886663" y="1076147"/>
                  </a:lnTo>
                  <a:lnTo>
                    <a:pt x="881316" y="1071168"/>
                  </a:lnTo>
                  <a:lnTo>
                    <a:pt x="868413" y="1071092"/>
                  </a:lnTo>
                  <a:lnTo>
                    <a:pt x="859917" y="1072083"/>
                  </a:lnTo>
                  <a:lnTo>
                    <a:pt x="798842" y="1189532"/>
                  </a:lnTo>
                  <a:lnTo>
                    <a:pt x="797941" y="1200708"/>
                  </a:lnTo>
                  <a:lnTo>
                    <a:pt x="797140" y="1201585"/>
                  </a:lnTo>
                  <a:lnTo>
                    <a:pt x="794956" y="1201585"/>
                  </a:lnTo>
                  <a:lnTo>
                    <a:pt x="794181" y="1200708"/>
                  </a:lnTo>
                  <a:lnTo>
                    <a:pt x="793267" y="1189532"/>
                  </a:lnTo>
                  <a:lnTo>
                    <a:pt x="753745" y="1101001"/>
                  </a:lnTo>
                  <a:lnTo>
                    <a:pt x="723684" y="1071092"/>
                  </a:lnTo>
                  <a:lnTo>
                    <a:pt x="710793" y="1071168"/>
                  </a:lnTo>
                  <a:lnTo>
                    <a:pt x="705421" y="1076147"/>
                  </a:lnTo>
                  <a:lnTo>
                    <a:pt x="703668" y="1085088"/>
                  </a:lnTo>
                  <a:lnTo>
                    <a:pt x="674319" y="1233144"/>
                  </a:lnTo>
                  <a:lnTo>
                    <a:pt x="679183" y="1237780"/>
                  </a:lnTo>
                  <a:lnTo>
                    <a:pt x="698373" y="1237780"/>
                  </a:lnTo>
                  <a:lnTo>
                    <a:pt x="705980" y="1233170"/>
                  </a:lnTo>
                  <a:lnTo>
                    <a:pt x="706920" y="1227378"/>
                  </a:lnTo>
                  <a:lnTo>
                    <a:pt x="725233" y="1116990"/>
                  </a:lnTo>
                  <a:lnTo>
                    <a:pt x="724979" y="1103083"/>
                  </a:lnTo>
                  <a:lnTo>
                    <a:pt x="725106" y="1101826"/>
                  </a:lnTo>
                  <a:lnTo>
                    <a:pt x="725652" y="1101090"/>
                  </a:lnTo>
                  <a:lnTo>
                    <a:pt x="727837" y="1101001"/>
                  </a:lnTo>
                  <a:lnTo>
                    <a:pt x="728662" y="1101826"/>
                  </a:lnTo>
                  <a:lnTo>
                    <a:pt x="728751" y="1102067"/>
                  </a:lnTo>
                  <a:lnTo>
                    <a:pt x="728916" y="1103083"/>
                  </a:lnTo>
                  <a:lnTo>
                    <a:pt x="730707" y="1112901"/>
                  </a:lnTo>
                  <a:lnTo>
                    <a:pt x="782510" y="1234897"/>
                  </a:lnTo>
                  <a:lnTo>
                    <a:pt x="787882" y="1237754"/>
                  </a:lnTo>
                  <a:lnTo>
                    <a:pt x="804227" y="1237754"/>
                  </a:lnTo>
                  <a:lnTo>
                    <a:pt x="809586" y="1234897"/>
                  </a:lnTo>
                  <a:lnTo>
                    <a:pt x="823734" y="1201585"/>
                  </a:lnTo>
                  <a:lnTo>
                    <a:pt x="861390" y="1112901"/>
                  </a:lnTo>
                  <a:lnTo>
                    <a:pt x="863396" y="1101826"/>
                  </a:lnTo>
                  <a:lnTo>
                    <a:pt x="864260" y="1101001"/>
                  </a:lnTo>
                  <a:lnTo>
                    <a:pt x="866432" y="1101090"/>
                  </a:lnTo>
                  <a:lnTo>
                    <a:pt x="866990" y="1101877"/>
                  </a:lnTo>
                  <a:lnTo>
                    <a:pt x="867105" y="1103083"/>
                  </a:lnTo>
                  <a:lnTo>
                    <a:pt x="866863" y="1116990"/>
                  </a:lnTo>
                  <a:lnTo>
                    <a:pt x="885177" y="1227378"/>
                  </a:lnTo>
                  <a:lnTo>
                    <a:pt x="886129" y="1233170"/>
                  </a:lnTo>
                  <a:lnTo>
                    <a:pt x="893724" y="1237780"/>
                  </a:lnTo>
                  <a:lnTo>
                    <a:pt x="912914" y="1237780"/>
                  </a:lnTo>
                  <a:lnTo>
                    <a:pt x="917778" y="1233144"/>
                  </a:lnTo>
                  <a:close/>
                </a:path>
                <a:path w="1616075" h="1327150">
                  <a:moveTo>
                    <a:pt x="1074978" y="1077341"/>
                  </a:moveTo>
                  <a:lnTo>
                    <a:pt x="1070216" y="1071130"/>
                  </a:lnTo>
                  <a:lnTo>
                    <a:pt x="940574" y="1071130"/>
                  </a:lnTo>
                  <a:lnTo>
                    <a:pt x="935812" y="1077341"/>
                  </a:lnTo>
                  <a:lnTo>
                    <a:pt x="935812" y="1233119"/>
                  </a:lnTo>
                  <a:lnTo>
                    <a:pt x="940574" y="1237780"/>
                  </a:lnTo>
                  <a:lnTo>
                    <a:pt x="959358" y="1237780"/>
                  </a:lnTo>
                  <a:lnTo>
                    <a:pt x="964107" y="1233119"/>
                  </a:lnTo>
                  <a:lnTo>
                    <a:pt x="964107" y="1097864"/>
                  </a:lnTo>
                  <a:lnTo>
                    <a:pt x="1046670" y="1097864"/>
                  </a:lnTo>
                  <a:lnTo>
                    <a:pt x="1046670" y="1233119"/>
                  </a:lnTo>
                  <a:lnTo>
                    <a:pt x="1051433" y="1237780"/>
                  </a:lnTo>
                  <a:lnTo>
                    <a:pt x="1070216" y="1237780"/>
                  </a:lnTo>
                  <a:lnTo>
                    <a:pt x="1074978" y="1233119"/>
                  </a:lnTo>
                  <a:lnTo>
                    <a:pt x="1074978" y="1097864"/>
                  </a:lnTo>
                  <a:lnTo>
                    <a:pt x="1074978" y="1077341"/>
                  </a:lnTo>
                  <a:close/>
                </a:path>
                <a:path w="1616075" h="1327150">
                  <a:moveTo>
                    <a:pt x="1082992" y="484314"/>
                  </a:moveTo>
                  <a:lnTo>
                    <a:pt x="1079703" y="437019"/>
                  </a:lnTo>
                  <a:lnTo>
                    <a:pt x="1069975" y="390334"/>
                  </a:lnTo>
                  <a:lnTo>
                    <a:pt x="1054074" y="345147"/>
                  </a:lnTo>
                  <a:lnTo>
                    <a:pt x="1032205" y="302374"/>
                  </a:lnTo>
                  <a:lnTo>
                    <a:pt x="1004620" y="262890"/>
                  </a:lnTo>
                  <a:lnTo>
                    <a:pt x="971550" y="227584"/>
                  </a:lnTo>
                  <a:lnTo>
                    <a:pt x="933234" y="197358"/>
                  </a:lnTo>
                  <a:lnTo>
                    <a:pt x="889901" y="173101"/>
                  </a:lnTo>
                  <a:lnTo>
                    <a:pt x="858901" y="164388"/>
                  </a:lnTo>
                  <a:lnTo>
                    <a:pt x="832116" y="166166"/>
                  </a:lnTo>
                  <a:lnTo>
                    <a:pt x="812088" y="175856"/>
                  </a:lnTo>
                  <a:lnTo>
                    <a:pt x="801370" y="190893"/>
                  </a:lnTo>
                  <a:lnTo>
                    <a:pt x="799642" y="210223"/>
                  </a:lnTo>
                  <a:lnTo>
                    <a:pt x="805700" y="227787"/>
                  </a:lnTo>
                  <a:lnTo>
                    <a:pt x="817841" y="242760"/>
                  </a:lnTo>
                  <a:lnTo>
                    <a:pt x="834402" y="254279"/>
                  </a:lnTo>
                  <a:lnTo>
                    <a:pt x="875131" y="279450"/>
                  </a:lnTo>
                  <a:lnTo>
                    <a:pt x="910767" y="311035"/>
                  </a:lnTo>
                  <a:lnTo>
                    <a:pt x="940282" y="348183"/>
                  </a:lnTo>
                  <a:lnTo>
                    <a:pt x="962647" y="390017"/>
                  </a:lnTo>
                  <a:lnTo>
                    <a:pt x="976820" y="435686"/>
                  </a:lnTo>
                  <a:lnTo>
                    <a:pt x="981773" y="484314"/>
                  </a:lnTo>
                  <a:lnTo>
                    <a:pt x="977455" y="531368"/>
                  </a:lnTo>
                  <a:lnTo>
                    <a:pt x="964984" y="575398"/>
                  </a:lnTo>
                  <a:lnTo>
                    <a:pt x="945083" y="615734"/>
                  </a:lnTo>
                  <a:lnTo>
                    <a:pt x="918502" y="651713"/>
                  </a:lnTo>
                  <a:lnTo>
                    <a:pt x="885952" y="682650"/>
                  </a:lnTo>
                  <a:lnTo>
                    <a:pt x="848169" y="707885"/>
                  </a:lnTo>
                  <a:lnTo>
                    <a:pt x="805903" y="726732"/>
                  </a:lnTo>
                  <a:lnTo>
                    <a:pt x="759879" y="738543"/>
                  </a:lnTo>
                  <a:lnTo>
                    <a:pt x="710819" y="742619"/>
                  </a:lnTo>
                  <a:lnTo>
                    <a:pt x="660869" y="738492"/>
                  </a:lnTo>
                  <a:lnTo>
                    <a:pt x="614362" y="726579"/>
                  </a:lnTo>
                  <a:lnTo>
                    <a:pt x="571957" y="707593"/>
                  </a:lnTo>
                  <a:lnTo>
                    <a:pt x="534301" y="682218"/>
                  </a:lnTo>
                  <a:lnTo>
                    <a:pt x="502031" y="651179"/>
                  </a:lnTo>
                  <a:lnTo>
                    <a:pt x="475805" y="615162"/>
                  </a:lnTo>
                  <a:lnTo>
                    <a:pt x="456272" y="574878"/>
                  </a:lnTo>
                  <a:lnTo>
                    <a:pt x="444080" y="531025"/>
                  </a:lnTo>
                  <a:lnTo>
                    <a:pt x="439864" y="484314"/>
                  </a:lnTo>
                  <a:lnTo>
                    <a:pt x="444576" y="435686"/>
                  </a:lnTo>
                  <a:lnTo>
                    <a:pt x="458127" y="390017"/>
                  </a:lnTo>
                  <a:lnTo>
                    <a:pt x="479666" y="348183"/>
                  </a:lnTo>
                  <a:lnTo>
                    <a:pt x="508368" y="311035"/>
                  </a:lnTo>
                  <a:lnTo>
                    <a:pt x="543369" y="279450"/>
                  </a:lnTo>
                  <a:lnTo>
                    <a:pt x="583819" y="254279"/>
                  </a:lnTo>
                  <a:lnTo>
                    <a:pt x="600392" y="242760"/>
                  </a:lnTo>
                  <a:lnTo>
                    <a:pt x="616877" y="190893"/>
                  </a:lnTo>
                  <a:lnTo>
                    <a:pt x="586130" y="166166"/>
                  </a:lnTo>
                  <a:lnTo>
                    <a:pt x="559346" y="164388"/>
                  </a:lnTo>
                  <a:lnTo>
                    <a:pt x="528345" y="173101"/>
                  </a:lnTo>
                  <a:lnTo>
                    <a:pt x="487705" y="195897"/>
                  </a:lnTo>
                  <a:lnTo>
                    <a:pt x="450964" y="224853"/>
                  </a:lnTo>
                  <a:lnTo>
                    <a:pt x="418604" y="259181"/>
                  </a:lnTo>
                  <a:lnTo>
                    <a:pt x="391071" y="298119"/>
                  </a:lnTo>
                  <a:lnTo>
                    <a:pt x="368846" y="340880"/>
                  </a:lnTo>
                  <a:lnTo>
                    <a:pt x="352386" y="386689"/>
                  </a:lnTo>
                  <a:lnTo>
                    <a:pt x="342163" y="434759"/>
                  </a:lnTo>
                  <a:lnTo>
                    <a:pt x="338658" y="484314"/>
                  </a:lnTo>
                  <a:lnTo>
                    <a:pt x="341782" y="532777"/>
                  </a:lnTo>
                  <a:lnTo>
                    <a:pt x="350939" y="579196"/>
                  </a:lnTo>
                  <a:lnTo>
                    <a:pt x="365823" y="623150"/>
                  </a:lnTo>
                  <a:lnTo>
                    <a:pt x="386143" y="664222"/>
                  </a:lnTo>
                  <a:lnTo>
                    <a:pt x="411556" y="702017"/>
                  </a:lnTo>
                  <a:lnTo>
                    <a:pt x="441782" y="736117"/>
                  </a:lnTo>
                  <a:lnTo>
                    <a:pt x="476491" y="766089"/>
                  </a:lnTo>
                  <a:lnTo>
                    <a:pt x="515391" y="791540"/>
                  </a:lnTo>
                  <a:lnTo>
                    <a:pt x="558177" y="812063"/>
                  </a:lnTo>
                  <a:lnTo>
                    <a:pt x="604507" y="827227"/>
                  </a:lnTo>
                  <a:lnTo>
                    <a:pt x="654113" y="836625"/>
                  </a:lnTo>
                  <a:lnTo>
                    <a:pt x="706653" y="839851"/>
                  </a:lnTo>
                  <a:lnTo>
                    <a:pt x="754799" y="836472"/>
                  </a:lnTo>
                  <a:lnTo>
                    <a:pt x="800646" y="826668"/>
                  </a:lnTo>
                  <a:lnTo>
                    <a:pt x="843864" y="810958"/>
                  </a:lnTo>
                  <a:lnTo>
                    <a:pt x="884123" y="789876"/>
                  </a:lnTo>
                  <a:lnTo>
                    <a:pt x="921118" y="763917"/>
                  </a:lnTo>
                  <a:lnTo>
                    <a:pt x="944587" y="742619"/>
                  </a:lnTo>
                  <a:lnTo>
                    <a:pt x="954506" y="733628"/>
                  </a:lnTo>
                  <a:lnTo>
                    <a:pt x="983983" y="699503"/>
                  </a:lnTo>
                  <a:lnTo>
                    <a:pt x="983983" y="786561"/>
                  </a:lnTo>
                  <a:lnTo>
                    <a:pt x="987907" y="804913"/>
                  </a:lnTo>
                  <a:lnTo>
                    <a:pt x="998550" y="819797"/>
                  </a:lnTo>
                  <a:lnTo>
                    <a:pt x="1014298" y="829767"/>
                  </a:lnTo>
                  <a:lnTo>
                    <a:pt x="1033487" y="833412"/>
                  </a:lnTo>
                  <a:lnTo>
                    <a:pt x="1052677" y="829754"/>
                  </a:lnTo>
                  <a:lnTo>
                    <a:pt x="1068425" y="819759"/>
                  </a:lnTo>
                  <a:lnTo>
                    <a:pt x="1079068" y="804887"/>
                  </a:lnTo>
                  <a:lnTo>
                    <a:pt x="1082992" y="786561"/>
                  </a:lnTo>
                  <a:lnTo>
                    <a:pt x="1082992" y="699503"/>
                  </a:lnTo>
                  <a:lnTo>
                    <a:pt x="1082992" y="484314"/>
                  </a:lnTo>
                  <a:close/>
                </a:path>
                <a:path w="1616075" h="1327150">
                  <a:moveTo>
                    <a:pt x="1466824" y="1154455"/>
                  </a:moveTo>
                  <a:lnTo>
                    <a:pt x="1460487" y="1120114"/>
                  </a:lnTo>
                  <a:lnTo>
                    <a:pt x="1444155" y="1094701"/>
                  </a:lnTo>
                  <a:lnTo>
                    <a:pt x="1442859" y="1092695"/>
                  </a:lnTo>
                  <a:lnTo>
                    <a:pt x="1438516" y="1089761"/>
                  </a:lnTo>
                  <a:lnTo>
                    <a:pt x="1438516" y="1154455"/>
                  </a:lnTo>
                  <a:lnTo>
                    <a:pt x="1434833" y="1177048"/>
                  </a:lnTo>
                  <a:lnTo>
                    <a:pt x="1423835" y="1196111"/>
                  </a:lnTo>
                  <a:lnTo>
                    <a:pt x="1405636" y="1209294"/>
                  </a:lnTo>
                  <a:lnTo>
                    <a:pt x="1380324" y="1214208"/>
                  </a:lnTo>
                  <a:lnTo>
                    <a:pt x="1369466" y="1212100"/>
                  </a:lnTo>
                  <a:lnTo>
                    <a:pt x="1357249" y="1209738"/>
                  </a:lnTo>
                  <a:lnTo>
                    <a:pt x="1339367" y="1197292"/>
                  </a:lnTo>
                  <a:lnTo>
                    <a:pt x="1327810" y="1178382"/>
                  </a:lnTo>
                  <a:lnTo>
                    <a:pt x="1323708" y="1154455"/>
                  </a:lnTo>
                  <a:lnTo>
                    <a:pt x="1328064" y="1131201"/>
                  </a:lnTo>
                  <a:lnTo>
                    <a:pt x="1340167" y="1112202"/>
                  </a:lnTo>
                  <a:lnTo>
                    <a:pt x="1358582" y="1099400"/>
                  </a:lnTo>
                  <a:lnTo>
                    <a:pt x="1381899" y="1094701"/>
                  </a:lnTo>
                  <a:lnTo>
                    <a:pt x="1405636" y="1099400"/>
                  </a:lnTo>
                  <a:lnTo>
                    <a:pt x="1423441" y="1112202"/>
                  </a:lnTo>
                  <a:lnTo>
                    <a:pt x="1434630" y="1131201"/>
                  </a:lnTo>
                  <a:lnTo>
                    <a:pt x="1438516" y="1154455"/>
                  </a:lnTo>
                  <a:lnTo>
                    <a:pt x="1438516" y="1089761"/>
                  </a:lnTo>
                  <a:lnTo>
                    <a:pt x="1415986" y="1074534"/>
                  </a:lnTo>
                  <a:lnTo>
                    <a:pt x="1381899" y="1067955"/>
                  </a:lnTo>
                  <a:lnTo>
                    <a:pt x="1347571" y="1074978"/>
                  </a:lnTo>
                  <a:lnTo>
                    <a:pt x="1320152" y="1093889"/>
                  </a:lnTo>
                  <a:lnTo>
                    <a:pt x="1301991" y="1121460"/>
                  </a:lnTo>
                  <a:lnTo>
                    <a:pt x="1295412" y="1154455"/>
                  </a:lnTo>
                  <a:lnTo>
                    <a:pt x="1295412" y="1321993"/>
                  </a:lnTo>
                  <a:lnTo>
                    <a:pt x="1300175" y="1326642"/>
                  </a:lnTo>
                  <a:lnTo>
                    <a:pt x="1318945" y="1326642"/>
                  </a:lnTo>
                  <a:lnTo>
                    <a:pt x="1323708" y="1321993"/>
                  </a:lnTo>
                  <a:lnTo>
                    <a:pt x="1323708" y="1212100"/>
                  </a:lnTo>
                  <a:lnTo>
                    <a:pt x="1336294" y="1225461"/>
                  </a:lnTo>
                  <a:lnTo>
                    <a:pt x="1350924" y="1234389"/>
                  </a:lnTo>
                  <a:lnTo>
                    <a:pt x="1366494" y="1239380"/>
                  </a:lnTo>
                  <a:lnTo>
                    <a:pt x="1381899" y="1240942"/>
                  </a:lnTo>
                  <a:lnTo>
                    <a:pt x="1417320" y="1234147"/>
                  </a:lnTo>
                  <a:lnTo>
                    <a:pt x="1444053" y="1215605"/>
                  </a:lnTo>
                  <a:lnTo>
                    <a:pt x="1444904" y="1214208"/>
                  </a:lnTo>
                  <a:lnTo>
                    <a:pt x="1460931" y="1188110"/>
                  </a:lnTo>
                  <a:lnTo>
                    <a:pt x="1466824" y="1154455"/>
                  </a:lnTo>
                  <a:close/>
                </a:path>
                <a:path w="1616075" h="1327150">
                  <a:moveTo>
                    <a:pt x="1510855" y="1075778"/>
                  </a:moveTo>
                  <a:lnTo>
                    <a:pt x="1506105" y="1071130"/>
                  </a:lnTo>
                  <a:lnTo>
                    <a:pt x="1487322" y="1071130"/>
                  </a:lnTo>
                  <a:lnTo>
                    <a:pt x="1482559" y="1075778"/>
                  </a:lnTo>
                  <a:lnTo>
                    <a:pt x="1482559" y="1233119"/>
                  </a:lnTo>
                  <a:lnTo>
                    <a:pt x="1487322" y="1237780"/>
                  </a:lnTo>
                  <a:lnTo>
                    <a:pt x="1506105" y="1237780"/>
                  </a:lnTo>
                  <a:lnTo>
                    <a:pt x="1510855" y="1233119"/>
                  </a:lnTo>
                  <a:lnTo>
                    <a:pt x="1510855" y="1075778"/>
                  </a:lnTo>
                  <a:close/>
                </a:path>
                <a:path w="1616075" h="1327150">
                  <a:moveTo>
                    <a:pt x="1615846" y="1222667"/>
                  </a:moveTo>
                  <a:lnTo>
                    <a:pt x="1548841" y="1146606"/>
                  </a:lnTo>
                  <a:lnTo>
                    <a:pt x="1604873" y="1086002"/>
                  </a:lnTo>
                  <a:lnTo>
                    <a:pt x="1604149" y="1079233"/>
                  </a:lnTo>
                  <a:lnTo>
                    <a:pt x="1589887" y="1067003"/>
                  </a:lnTo>
                  <a:lnTo>
                    <a:pt x="1583207" y="1067422"/>
                  </a:lnTo>
                  <a:lnTo>
                    <a:pt x="1515554" y="1147356"/>
                  </a:lnTo>
                  <a:lnTo>
                    <a:pt x="1592643" y="1241209"/>
                  </a:lnTo>
                  <a:lnTo>
                    <a:pt x="1599374" y="1241577"/>
                  </a:lnTo>
                  <a:lnTo>
                    <a:pt x="1613636" y="1229321"/>
                  </a:lnTo>
                  <a:lnTo>
                    <a:pt x="1615846" y="1222667"/>
                  </a:lnTo>
                  <a:close/>
                </a:path>
              </a:pathLst>
            </a:custGeom>
            <a:solidFill>
              <a:srgbClr val="5FAA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821596" y="7793887"/>
              <a:ext cx="172989" cy="17298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141797" y="7793887"/>
              <a:ext cx="172979" cy="17298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113555" y="7793887"/>
              <a:ext cx="172989" cy="172989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2009162" y="6324844"/>
            <a:ext cx="5163185" cy="2463165"/>
          </a:xfrm>
          <a:prstGeom prst="rect">
            <a:avLst/>
          </a:prstGeom>
        </p:spPr>
        <p:txBody>
          <a:bodyPr vert="horz" wrap="square" lIns="0" tIns="327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80"/>
              </a:spcBef>
            </a:pPr>
            <a:r>
              <a:rPr sz="3950" b="1" dirty="0">
                <a:solidFill>
                  <a:srgbClr val="FFFFFF"/>
                </a:solidFill>
                <a:latin typeface="SF Pro Text"/>
                <a:cs typeface="SF Pro Text"/>
              </a:rPr>
              <a:t>+7</a:t>
            </a:r>
            <a:r>
              <a:rPr sz="3950" b="1" spc="-1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3950" b="1" dirty="0">
                <a:solidFill>
                  <a:srgbClr val="FFFFFF"/>
                </a:solidFill>
                <a:latin typeface="SF Pro Text"/>
                <a:cs typeface="SF Pro Text"/>
              </a:rPr>
              <a:t>(495)</a:t>
            </a:r>
            <a:r>
              <a:rPr sz="3950" b="1" spc="-1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3950" b="1" dirty="0">
                <a:solidFill>
                  <a:srgbClr val="FFFFFF"/>
                </a:solidFill>
                <a:latin typeface="SF Pro Text"/>
                <a:cs typeface="SF Pro Text"/>
              </a:rPr>
              <a:t>215-56-64</a:t>
            </a:r>
            <a:endParaRPr sz="3950">
              <a:latin typeface="SF Pro Text"/>
              <a:cs typeface="SF Pro Text"/>
            </a:endParaRPr>
          </a:p>
          <a:p>
            <a:pPr marL="142240" marR="1811655">
              <a:lnSpc>
                <a:spcPct val="100000"/>
              </a:lnSpc>
              <a:spcBef>
                <a:spcPts val="2480"/>
              </a:spcBef>
            </a:pPr>
            <a:r>
              <a:rPr sz="3950" b="1" dirty="0">
                <a:solidFill>
                  <a:srgbClr val="12C3F3"/>
                </a:solidFill>
                <a:latin typeface="SF Pro Text"/>
                <a:cs typeface="SF Pro Text"/>
                <a:hlinkClick r:id="rId10"/>
              </a:rPr>
              <a:t>ms</a:t>
            </a:r>
            <a:r>
              <a:rPr sz="3950" b="1" spc="-40" dirty="0">
                <a:solidFill>
                  <a:srgbClr val="12C3F3"/>
                </a:solidFill>
                <a:latin typeface="SF Pro Text"/>
                <a:cs typeface="SF Pro Text"/>
                <a:hlinkClick r:id="rId10"/>
              </a:rPr>
              <a:t>k</a:t>
            </a:r>
            <a:r>
              <a:rPr sz="3950" b="1" spc="-5" dirty="0">
                <a:solidFill>
                  <a:srgbClr val="12C3F3"/>
                </a:solidFill>
                <a:latin typeface="SF Pro Text"/>
                <a:cs typeface="SF Pro Text"/>
                <a:hlinkClick r:id="rId10"/>
              </a:rPr>
              <a:t>@tion.ru </a:t>
            </a:r>
            <a:r>
              <a:rPr sz="3950" b="1" spc="-5" dirty="0">
                <a:solidFill>
                  <a:srgbClr val="12C3F3"/>
                </a:solidFill>
                <a:latin typeface="SF Pro Text"/>
                <a:cs typeface="SF Pro Text"/>
              </a:rPr>
              <a:t> </a:t>
            </a:r>
            <a:r>
              <a:rPr sz="3950" b="1" spc="-15" dirty="0">
                <a:solidFill>
                  <a:srgbClr val="12C3F3"/>
                </a:solidFill>
                <a:latin typeface="SF Pro Text"/>
                <a:cs typeface="SF Pro Text"/>
              </a:rPr>
              <a:t>pro.tion.ru</a:t>
            </a:r>
            <a:endParaRPr sz="3950">
              <a:latin typeface="SF Pro Text"/>
              <a:cs typeface="SF Pro Text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051543" y="1570632"/>
            <a:ext cx="2802890" cy="720090"/>
            <a:chOff x="2051543" y="1570632"/>
            <a:chExt cx="2802890" cy="720090"/>
          </a:xfrm>
        </p:grpSpPr>
        <p:sp>
          <p:nvSpPr>
            <p:cNvPr id="17" name="object 17"/>
            <p:cNvSpPr/>
            <p:nvPr/>
          </p:nvSpPr>
          <p:spPr>
            <a:xfrm>
              <a:off x="2051543" y="1570632"/>
              <a:ext cx="2412365" cy="720090"/>
            </a:xfrm>
            <a:custGeom>
              <a:avLst/>
              <a:gdLst/>
              <a:ahLst/>
              <a:cxnLst/>
              <a:rect l="l" t="t" r="r" b="b"/>
              <a:pathLst>
                <a:path w="2412365" h="720089">
                  <a:moveTo>
                    <a:pt x="1312944" y="0"/>
                  </a:moveTo>
                  <a:lnTo>
                    <a:pt x="1264110" y="3284"/>
                  </a:lnTo>
                  <a:lnTo>
                    <a:pt x="1217272" y="12850"/>
                  </a:lnTo>
                  <a:lnTo>
                    <a:pt x="1172861" y="28271"/>
                  </a:lnTo>
                  <a:lnTo>
                    <a:pt x="1131303" y="49118"/>
                  </a:lnTo>
                  <a:lnTo>
                    <a:pt x="1093029" y="74963"/>
                  </a:lnTo>
                  <a:lnTo>
                    <a:pt x="1058467" y="105377"/>
                  </a:lnTo>
                  <a:lnTo>
                    <a:pt x="1028046" y="139932"/>
                  </a:lnTo>
                  <a:lnTo>
                    <a:pt x="1002194" y="178200"/>
                  </a:lnTo>
                  <a:lnTo>
                    <a:pt x="981341" y="219752"/>
                  </a:lnTo>
                  <a:lnTo>
                    <a:pt x="965915" y="264160"/>
                  </a:lnTo>
                  <a:lnTo>
                    <a:pt x="956345" y="310996"/>
                  </a:lnTo>
                  <a:lnTo>
                    <a:pt x="953059" y="359831"/>
                  </a:lnTo>
                  <a:lnTo>
                    <a:pt x="956345" y="408658"/>
                  </a:lnTo>
                  <a:lnTo>
                    <a:pt x="965915" y="455487"/>
                  </a:lnTo>
                  <a:lnTo>
                    <a:pt x="981341" y="499892"/>
                  </a:lnTo>
                  <a:lnTo>
                    <a:pt x="1002194" y="541442"/>
                  </a:lnTo>
                  <a:lnTo>
                    <a:pt x="1028046" y="579709"/>
                  </a:lnTo>
                  <a:lnTo>
                    <a:pt x="1058467" y="614265"/>
                  </a:lnTo>
                  <a:lnTo>
                    <a:pt x="1093029" y="644681"/>
                  </a:lnTo>
                  <a:lnTo>
                    <a:pt x="1131303" y="670527"/>
                  </a:lnTo>
                  <a:lnTo>
                    <a:pt x="1172861" y="691377"/>
                  </a:lnTo>
                  <a:lnTo>
                    <a:pt x="1217272" y="706800"/>
                  </a:lnTo>
                  <a:lnTo>
                    <a:pt x="1264110" y="716368"/>
                  </a:lnTo>
                  <a:lnTo>
                    <a:pt x="1312944" y="719653"/>
                  </a:lnTo>
                  <a:lnTo>
                    <a:pt x="1361768" y="716368"/>
                  </a:lnTo>
                  <a:lnTo>
                    <a:pt x="1408597" y="706800"/>
                  </a:lnTo>
                  <a:lnTo>
                    <a:pt x="1453001" y="691377"/>
                  </a:lnTo>
                  <a:lnTo>
                    <a:pt x="1494552" y="670527"/>
                  </a:lnTo>
                  <a:lnTo>
                    <a:pt x="1532821" y="644681"/>
                  </a:lnTo>
                  <a:lnTo>
                    <a:pt x="1567378" y="614265"/>
                  </a:lnTo>
                  <a:lnTo>
                    <a:pt x="1597796" y="579709"/>
                  </a:lnTo>
                  <a:lnTo>
                    <a:pt x="1623645" y="541442"/>
                  </a:lnTo>
                  <a:lnTo>
                    <a:pt x="1636694" y="515439"/>
                  </a:lnTo>
                  <a:lnTo>
                    <a:pt x="1312944" y="515439"/>
                  </a:lnTo>
                  <a:lnTo>
                    <a:pt x="1263752" y="507506"/>
                  </a:lnTo>
                  <a:lnTo>
                    <a:pt x="1221030" y="485415"/>
                  </a:lnTo>
                  <a:lnTo>
                    <a:pt x="1187341" y="451729"/>
                  </a:lnTo>
                  <a:lnTo>
                    <a:pt x="1165249" y="409014"/>
                  </a:lnTo>
                  <a:lnTo>
                    <a:pt x="1157315" y="359831"/>
                  </a:lnTo>
                  <a:lnTo>
                    <a:pt x="1165249" y="310643"/>
                  </a:lnTo>
                  <a:lnTo>
                    <a:pt x="1187341" y="267922"/>
                  </a:lnTo>
                  <a:lnTo>
                    <a:pt x="1221030" y="234232"/>
                  </a:lnTo>
                  <a:lnTo>
                    <a:pt x="1263752" y="212137"/>
                  </a:lnTo>
                  <a:lnTo>
                    <a:pt x="1312944" y="204203"/>
                  </a:lnTo>
                  <a:lnTo>
                    <a:pt x="1636694" y="204203"/>
                  </a:lnTo>
                  <a:lnTo>
                    <a:pt x="1623645" y="178200"/>
                  </a:lnTo>
                  <a:lnTo>
                    <a:pt x="1597796" y="139932"/>
                  </a:lnTo>
                  <a:lnTo>
                    <a:pt x="1567378" y="105377"/>
                  </a:lnTo>
                  <a:lnTo>
                    <a:pt x="1532821" y="74963"/>
                  </a:lnTo>
                  <a:lnTo>
                    <a:pt x="1494552" y="49118"/>
                  </a:lnTo>
                  <a:lnTo>
                    <a:pt x="1453001" y="28271"/>
                  </a:lnTo>
                  <a:lnTo>
                    <a:pt x="1408597" y="12850"/>
                  </a:lnTo>
                  <a:lnTo>
                    <a:pt x="1361768" y="3284"/>
                  </a:lnTo>
                  <a:lnTo>
                    <a:pt x="1312944" y="0"/>
                  </a:lnTo>
                  <a:close/>
                </a:path>
                <a:path w="2412365" h="720089">
                  <a:moveTo>
                    <a:pt x="1636694" y="204203"/>
                  </a:moveTo>
                  <a:lnTo>
                    <a:pt x="1312944" y="204203"/>
                  </a:lnTo>
                  <a:lnTo>
                    <a:pt x="1362128" y="212137"/>
                  </a:lnTo>
                  <a:lnTo>
                    <a:pt x="1404839" y="234232"/>
                  </a:lnTo>
                  <a:lnTo>
                    <a:pt x="1438516" y="267922"/>
                  </a:lnTo>
                  <a:lnTo>
                    <a:pt x="1460600" y="310643"/>
                  </a:lnTo>
                  <a:lnTo>
                    <a:pt x="1468531" y="359831"/>
                  </a:lnTo>
                  <a:lnTo>
                    <a:pt x="1460600" y="409014"/>
                  </a:lnTo>
                  <a:lnTo>
                    <a:pt x="1438516" y="451729"/>
                  </a:lnTo>
                  <a:lnTo>
                    <a:pt x="1404839" y="485415"/>
                  </a:lnTo>
                  <a:lnTo>
                    <a:pt x="1362128" y="507506"/>
                  </a:lnTo>
                  <a:lnTo>
                    <a:pt x="1312944" y="515439"/>
                  </a:lnTo>
                  <a:lnTo>
                    <a:pt x="1636694" y="515439"/>
                  </a:lnTo>
                  <a:lnTo>
                    <a:pt x="1644497" y="499892"/>
                  </a:lnTo>
                  <a:lnTo>
                    <a:pt x="1659921" y="455487"/>
                  </a:lnTo>
                  <a:lnTo>
                    <a:pt x="1669491" y="408658"/>
                  </a:lnTo>
                  <a:lnTo>
                    <a:pt x="1672776" y="359831"/>
                  </a:lnTo>
                  <a:lnTo>
                    <a:pt x="1669491" y="310996"/>
                  </a:lnTo>
                  <a:lnTo>
                    <a:pt x="1659921" y="264160"/>
                  </a:lnTo>
                  <a:lnTo>
                    <a:pt x="1644497" y="219752"/>
                  </a:lnTo>
                  <a:lnTo>
                    <a:pt x="1636694" y="204203"/>
                  </a:lnTo>
                  <a:close/>
                </a:path>
                <a:path w="2412365" h="720089">
                  <a:moveTo>
                    <a:pt x="875271" y="19413"/>
                  </a:moveTo>
                  <a:lnTo>
                    <a:pt x="680785" y="19413"/>
                  </a:lnTo>
                  <a:lnTo>
                    <a:pt x="680785" y="700198"/>
                  </a:lnTo>
                  <a:lnTo>
                    <a:pt x="875271" y="700198"/>
                  </a:lnTo>
                  <a:lnTo>
                    <a:pt x="875271" y="19413"/>
                  </a:lnTo>
                  <a:close/>
                </a:path>
                <a:path w="2412365" h="720089">
                  <a:moveTo>
                    <a:pt x="389035" y="213962"/>
                  </a:moveTo>
                  <a:lnTo>
                    <a:pt x="194507" y="213962"/>
                  </a:lnTo>
                  <a:lnTo>
                    <a:pt x="194507" y="700198"/>
                  </a:lnTo>
                  <a:lnTo>
                    <a:pt x="389035" y="700198"/>
                  </a:lnTo>
                  <a:lnTo>
                    <a:pt x="389035" y="213962"/>
                  </a:lnTo>
                  <a:close/>
                </a:path>
                <a:path w="2412365" h="720089">
                  <a:moveTo>
                    <a:pt x="583531" y="19413"/>
                  </a:moveTo>
                  <a:lnTo>
                    <a:pt x="0" y="19413"/>
                  </a:lnTo>
                  <a:lnTo>
                    <a:pt x="0" y="213962"/>
                  </a:lnTo>
                  <a:lnTo>
                    <a:pt x="583531" y="213962"/>
                  </a:lnTo>
                  <a:lnTo>
                    <a:pt x="583531" y="19413"/>
                  </a:lnTo>
                  <a:close/>
                </a:path>
                <a:path w="2412365" h="720089">
                  <a:moveTo>
                    <a:pt x="1925627" y="19433"/>
                  </a:moveTo>
                  <a:lnTo>
                    <a:pt x="1750585" y="19433"/>
                  </a:lnTo>
                  <a:lnTo>
                    <a:pt x="1750585" y="700198"/>
                  </a:lnTo>
                  <a:lnTo>
                    <a:pt x="1945103" y="700198"/>
                  </a:lnTo>
                  <a:lnTo>
                    <a:pt x="1945103" y="340377"/>
                  </a:lnTo>
                  <a:lnTo>
                    <a:pt x="2193078" y="340377"/>
                  </a:lnTo>
                  <a:lnTo>
                    <a:pt x="1925627" y="19433"/>
                  </a:lnTo>
                  <a:close/>
                </a:path>
                <a:path w="2412365" h="720089">
                  <a:moveTo>
                    <a:pt x="2193078" y="340377"/>
                  </a:moveTo>
                  <a:lnTo>
                    <a:pt x="1945103" y="340377"/>
                  </a:lnTo>
                  <a:lnTo>
                    <a:pt x="2236842" y="700198"/>
                  </a:lnTo>
                  <a:lnTo>
                    <a:pt x="2411895" y="700198"/>
                  </a:lnTo>
                  <a:lnTo>
                    <a:pt x="2411895" y="369548"/>
                  </a:lnTo>
                  <a:lnTo>
                    <a:pt x="2217387" y="369548"/>
                  </a:lnTo>
                  <a:lnTo>
                    <a:pt x="2193078" y="340377"/>
                  </a:lnTo>
                  <a:close/>
                </a:path>
                <a:path w="2412365" h="720089">
                  <a:moveTo>
                    <a:pt x="2411895" y="19433"/>
                  </a:moveTo>
                  <a:lnTo>
                    <a:pt x="2217387" y="19433"/>
                  </a:lnTo>
                  <a:lnTo>
                    <a:pt x="2217387" y="369548"/>
                  </a:lnTo>
                  <a:lnTo>
                    <a:pt x="2411895" y="369548"/>
                  </a:lnTo>
                  <a:lnTo>
                    <a:pt x="2411895" y="194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543150" y="1946701"/>
              <a:ext cx="311785" cy="311785"/>
            </a:xfrm>
            <a:custGeom>
              <a:avLst/>
              <a:gdLst/>
              <a:ahLst/>
              <a:cxnLst/>
              <a:rect l="l" t="t" r="r" b="b"/>
              <a:pathLst>
                <a:path w="311785" h="311785">
                  <a:moveTo>
                    <a:pt x="162874" y="0"/>
                  </a:moveTo>
                  <a:lnTo>
                    <a:pt x="155607" y="0"/>
                  </a:lnTo>
                  <a:lnTo>
                    <a:pt x="106429" y="7935"/>
                  </a:lnTo>
                  <a:lnTo>
                    <a:pt x="63714" y="30031"/>
                  </a:lnTo>
                  <a:lnTo>
                    <a:pt x="30027" y="63721"/>
                  </a:lnTo>
                  <a:lnTo>
                    <a:pt x="7934" y="106439"/>
                  </a:lnTo>
                  <a:lnTo>
                    <a:pt x="0" y="155618"/>
                  </a:lnTo>
                  <a:lnTo>
                    <a:pt x="6678" y="200863"/>
                  </a:lnTo>
                  <a:lnTo>
                    <a:pt x="25402" y="240862"/>
                  </a:lnTo>
                  <a:lnTo>
                    <a:pt x="54206" y="273652"/>
                  </a:lnTo>
                  <a:lnTo>
                    <a:pt x="91122" y="297269"/>
                  </a:lnTo>
                  <a:lnTo>
                    <a:pt x="134184" y="309749"/>
                  </a:lnTo>
                  <a:lnTo>
                    <a:pt x="148341" y="311215"/>
                  </a:lnTo>
                  <a:lnTo>
                    <a:pt x="155607" y="311215"/>
                  </a:lnTo>
                  <a:lnTo>
                    <a:pt x="204793" y="303286"/>
                  </a:lnTo>
                  <a:lnTo>
                    <a:pt x="247510" y="281203"/>
                  </a:lnTo>
                  <a:lnTo>
                    <a:pt x="281193" y="247525"/>
                  </a:lnTo>
                  <a:lnTo>
                    <a:pt x="303283" y="204811"/>
                  </a:lnTo>
                  <a:lnTo>
                    <a:pt x="311215" y="155618"/>
                  </a:lnTo>
                  <a:lnTo>
                    <a:pt x="304540" y="110383"/>
                  </a:lnTo>
                  <a:lnTo>
                    <a:pt x="285822" y="70381"/>
                  </a:lnTo>
                  <a:lnTo>
                    <a:pt x="257025" y="37584"/>
                  </a:lnTo>
                  <a:lnTo>
                    <a:pt x="220110" y="13962"/>
                  </a:lnTo>
                  <a:lnTo>
                    <a:pt x="177041" y="1486"/>
                  </a:lnTo>
                  <a:lnTo>
                    <a:pt x="162874" y="0"/>
                  </a:lnTo>
                  <a:close/>
                </a:path>
              </a:pathLst>
            </a:custGeom>
            <a:solidFill>
              <a:srgbClr val="12C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009167" y="2990378"/>
            <a:ext cx="9927590" cy="62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950" spc="-25" dirty="0">
                <a:solidFill>
                  <a:srgbClr val="FFFFFF"/>
                </a:solidFill>
              </a:rPr>
              <a:t>Свежий</a:t>
            </a:r>
            <a:r>
              <a:rPr sz="3950" spc="-15" dirty="0">
                <a:solidFill>
                  <a:srgbClr val="FFFFFF"/>
                </a:solidFill>
              </a:rPr>
              <a:t> воздух</a:t>
            </a:r>
            <a:r>
              <a:rPr sz="3950" spc="-10" dirty="0">
                <a:solidFill>
                  <a:srgbClr val="FFFFFF"/>
                </a:solidFill>
              </a:rPr>
              <a:t> </a:t>
            </a:r>
            <a:r>
              <a:rPr sz="3950" spc="-15" dirty="0">
                <a:solidFill>
                  <a:srgbClr val="FFFFFF"/>
                </a:solidFill>
              </a:rPr>
              <a:t>должен</a:t>
            </a:r>
            <a:r>
              <a:rPr sz="3950" spc="-10" dirty="0">
                <a:solidFill>
                  <a:srgbClr val="FFFFFF"/>
                </a:solidFill>
              </a:rPr>
              <a:t> </a:t>
            </a:r>
            <a:r>
              <a:rPr sz="3950" dirty="0">
                <a:solidFill>
                  <a:srgbClr val="FFFFFF"/>
                </a:solidFill>
              </a:rPr>
              <a:t>быть</a:t>
            </a:r>
            <a:r>
              <a:rPr sz="3950" spc="-10" dirty="0">
                <a:solidFill>
                  <a:srgbClr val="FFFFFF"/>
                </a:solidFill>
              </a:rPr>
              <a:t> чистым!</a:t>
            </a:r>
            <a:endParaRPr sz="395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100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96835" y="10187313"/>
              <a:ext cx="1081405" cy="323215"/>
            </a:xfrm>
            <a:custGeom>
              <a:avLst/>
              <a:gdLst/>
              <a:ahLst/>
              <a:cxnLst/>
              <a:rect l="l" t="t" r="r" b="b"/>
              <a:pathLst>
                <a:path w="1081405" h="323215">
                  <a:moveTo>
                    <a:pt x="588589" y="0"/>
                  </a:moveTo>
                  <a:lnTo>
                    <a:pt x="545698" y="5761"/>
                  </a:lnTo>
                  <a:lnTo>
                    <a:pt x="507158" y="22020"/>
                  </a:lnTo>
                  <a:lnTo>
                    <a:pt x="474506" y="47242"/>
                  </a:lnTo>
                  <a:lnTo>
                    <a:pt x="449280" y="79888"/>
                  </a:lnTo>
                  <a:lnTo>
                    <a:pt x="433016" y="118425"/>
                  </a:lnTo>
                  <a:lnTo>
                    <a:pt x="427254" y="161314"/>
                  </a:lnTo>
                  <a:lnTo>
                    <a:pt x="433016" y="204196"/>
                  </a:lnTo>
                  <a:lnTo>
                    <a:pt x="449280" y="242730"/>
                  </a:lnTo>
                  <a:lnTo>
                    <a:pt x="474506" y="275379"/>
                  </a:lnTo>
                  <a:lnTo>
                    <a:pt x="507158" y="300603"/>
                  </a:lnTo>
                  <a:lnTo>
                    <a:pt x="545698" y="316866"/>
                  </a:lnTo>
                  <a:lnTo>
                    <a:pt x="588589" y="322628"/>
                  </a:lnTo>
                  <a:lnTo>
                    <a:pt x="631471" y="316866"/>
                  </a:lnTo>
                  <a:lnTo>
                    <a:pt x="670005" y="300603"/>
                  </a:lnTo>
                  <a:lnTo>
                    <a:pt x="702653" y="275379"/>
                  </a:lnTo>
                  <a:lnTo>
                    <a:pt x="727878" y="242730"/>
                  </a:lnTo>
                  <a:lnTo>
                    <a:pt x="732799" y="231071"/>
                  </a:lnTo>
                  <a:lnTo>
                    <a:pt x="588589" y="231071"/>
                  </a:lnTo>
                  <a:lnTo>
                    <a:pt x="561432" y="225589"/>
                  </a:lnTo>
                  <a:lnTo>
                    <a:pt x="539255" y="210638"/>
                  </a:lnTo>
                  <a:lnTo>
                    <a:pt x="524304" y="188465"/>
                  </a:lnTo>
                  <a:lnTo>
                    <a:pt x="518821" y="161314"/>
                  </a:lnTo>
                  <a:lnTo>
                    <a:pt x="524304" y="134161"/>
                  </a:lnTo>
                  <a:lnTo>
                    <a:pt x="539255" y="111984"/>
                  </a:lnTo>
                  <a:lnTo>
                    <a:pt x="561432" y="97030"/>
                  </a:lnTo>
                  <a:lnTo>
                    <a:pt x="588589" y="91546"/>
                  </a:lnTo>
                  <a:lnTo>
                    <a:pt x="732798" y="91546"/>
                  </a:lnTo>
                  <a:lnTo>
                    <a:pt x="727878" y="79888"/>
                  </a:lnTo>
                  <a:lnTo>
                    <a:pt x="702653" y="47242"/>
                  </a:lnTo>
                  <a:lnTo>
                    <a:pt x="670005" y="22020"/>
                  </a:lnTo>
                  <a:lnTo>
                    <a:pt x="631471" y="5761"/>
                  </a:lnTo>
                  <a:lnTo>
                    <a:pt x="588589" y="0"/>
                  </a:lnTo>
                  <a:close/>
                </a:path>
                <a:path w="1081405" h="323215">
                  <a:moveTo>
                    <a:pt x="732798" y="91546"/>
                  </a:moveTo>
                  <a:lnTo>
                    <a:pt x="588589" y="91546"/>
                  </a:lnTo>
                  <a:lnTo>
                    <a:pt x="615744" y="97030"/>
                  </a:lnTo>
                  <a:lnTo>
                    <a:pt x="637917" y="111984"/>
                  </a:lnTo>
                  <a:lnTo>
                    <a:pt x="652865" y="134161"/>
                  </a:lnTo>
                  <a:lnTo>
                    <a:pt x="658346" y="161314"/>
                  </a:lnTo>
                  <a:lnTo>
                    <a:pt x="652865" y="188465"/>
                  </a:lnTo>
                  <a:lnTo>
                    <a:pt x="637917" y="210638"/>
                  </a:lnTo>
                  <a:lnTo>
                    <a:pt x="615744" y="225589"/>
                  </a:lnTo>
                  <a:lnTo>
                    <a:pt x="588589" y="231071"/>
                  </a:lnTo>
                  <a:lnTo>
                    <a:pt x="732799" y="231071"/>
                  </a:lnTo>
                  <a:lnTo>
                    <a:pt x="744141" y="204196"/>
                  </a:lnTo>
                  <a:lnTo>
                    <a:pt x="749903" y="161314"/>
                  </a:lnTo>
                  <a:lnTo>
                    <a:pt x="744141" y="118425"/>
                  </a:lnTo>
                  <a:lnTo>
                    <a:pt x="732798" y="91546"/>
                  </a:lnTo>
                  <a:close/>
                </a:path>
                <a:path w="1081405" h="323215">
                  <a:moveTo>
                    <a:pt x="392385" y="8711"/>
                  </a:moveTo>
                  <a:lnTo>
                    <a:pt x="305194" y="8711"/>
                  </a:lnTo>
                  <a:lnTo>
                    <a:pt x="305194" y="313896"/>
                  </a:lnTo>
                  <a:lnTo>
                    <a:pt x="392385" y="313896"/>
                  </a:lnTo>
                  <a:lnTo>
                    <a:pt x="392385" y="8711"/>
                  </a:lnTo>
                  <a:close/>
                </a:path>
                <a:path w="1081405" h="323215">
                  <a:moveTo>
                    <a:pt x="174403" y="95923"/>
                  </a:moveTo>
                  <a:lnTo>
                    <a:pt x="87191" y="95923"/>
                  </a:lnTo>
                  <a:lnTo>
                    <a:pt x="87191" y="313896"/>
                  </a:lnTo>
                  <a:lnTo>
                    <a:pt x="174403" y="313896"/>
                  </a:lnTo>
                  <a:lnTo>
                    <a:pt x="174403" y="95923"/>
                  </a:lnTo>
                  <a:close/>
                </a:path>
                <a:path w="1081405" h="323215">
                  <a:moveTo>
                    <a:pt x="261594" y="8701"/>
                  </a:moveTo>
                  <a:lnTo>
                    <a:pt x="0" y="8701"/>
                  </a:lnTo>
                  <a:lnTo>
                    <a:pt x="0" y="95923"/>
                  </a:lnTo>
                  <a:lnTo>
                    <a:pt x="261594" y="95923"/>
                  </a:lnTo>
                  <a:lnTo>
                    <a:pt x="261594" y="8701"/>
                  </a:lnTo>
                  <a:close/>
                </a:path>
                <a:path w="1081405" h="323215">
                  <a:moveTo>
                    <a:pt x="863251" y="8722"/>
                  </a:moveTo>
                  <a:lnTo>
                    <a:pt x="784782" y="8722"/>
                  </a:lnTo>
                  <a:lnTo>
                    <a:pt x="784782" y="313896"/>
                  </a:lnTo>
                  <a:lnTo>
                    <a:pt x="871983" y="313896"/>
                  </a:lnTo>
                  <a:lnTo>
                    <a:pt x="871983" y="152592"/>
                  </a:lnTo>
                  <a:lnTo>
                    <a:pt x="983154" y="152592"/>
                  </a:lnTo>
                  <a:lnTo>
                    <a:pt x="863251" y="8722"/>
                  </a:lnTo>
                  <a:close/>
                </a:path>
                <a:path w="1081405" h="323215">
                  <a:moveTo>
                    <a:pt x="983154" y="152592"/>
                  </a:moveTo>
                  <a:lnTo>
                    <a:pt x="871983" y="152592"/>
                  </a:lnTo>
                  <a:lnTo>
                    <a:pt x="1002775" y="313896"/>
                  </a:lnTo>
                  <a:lnTo>
                    <a:pt x="1081255" y="313896"/>
                  </a:lnTo>
                  <a:lnTo>
                    <a:pt x="1081255" y="165670"/>
                  </a:lnTo>
                  <a:lnTo>
                    <a:pt x="994053" y="165670"/>
                  </a:lnTo>
                  <a:lnTo>
                    <a:pt x="983154" y="152592"/>
                  </a:lnTo>
                  <a:close/>
                </a:path>
                <a:path w="1081405" h="323215">
                  <a:moveTo>
                    <a:pt x="1081255" y="8722"/>
                  </a:moveTo>
                  <a:lnTo>
                    <a:pt x="994053" y="8722"/>
                  </a:lnTo>
                  <a:lnTo>
                    <a:pt x="994053" y="165670"/>
                  </a:lnTo>
                  <a:lnTo>
                    <a:pt x="1081255" y="165670"/>
                  </a:lnTo>
                  <a:lnTo>
                    <a:pt x="1081255" y="87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13822" y="10355907"/>
              <a:ext cx="139524" cy="13951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84130" y="1465136"/>
            <a:ext cx="1268730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>
                <a:solidFill>
                  <a:srgbClr val="FFFFFF"/>
                </a:solidFill>
              </a:rPr>
              <a:t>Важные </a:t>
            </a:r>
            <a:r>
              <a:rPr spc="-30" dirty="0">
                <a:solidFill>
                  <a:srgbClr val="FFFFFF"/>
                </a:solidFill>
              </a:rPr>
              <a:t>факты</a:t>
            </a:r>
            <a:r>
              <a:rPr dirty="0">
                <a:solidFill>
                  <a:srgbClr val="FFFFFF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о</a:t>
            </a:r>
            <a:r>
              <a:rPr spc="-10" dirty="0">
                <a:solidFill>
                  <a:srgbClr val="FFFFFF"/>
                </a:solidFill>
              </a:rPr>
              <a:t> загрязнении</a:t>
            </a:r>
            <a:r>
              <a:rPr dirty="0">
                <a:solidFill>
                  <a:srgbClr val="FFFFFF"/>
                </a:solidFill>
              </a:rPr>
              <a:t> </a:t>
            </a:r>
            <a:r>
              <a:rPr spc="-30" dirty="0">
                <a:solidFill>
                  <a:srgbClr val="FFFFFF"/>
                </a:solidFill>
              </a:rPr>
              <a:t>воздуха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0"/>
              </a:spcBef>
            </a:pPr>
            <a:fld id="{81D60167-4931-47E6-BA6A-407CBD079E47}" type="slidenum">
              <a:rPr spc="15" dirty="0"/>
              <a:t>2</a:t>
            </a:fld>
            <a:r>
              <a:rPr spc="5" dirty="0"/>
              <a:t>.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2953857" y="10275282"/>
            <a:ext cx="6514465" cy="254557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1450" dirty="0">
                <a:solidFill>
                  <a:srgbClr val="FFFFFF"/>
                </a:solidFill>
                <a:latin typeface="SF Pro Text"/>
                <a:cs typeface="SF Pro Text"/>
              </a:rPr>
              <a:t>СИСТЕМЫ</a:t>
            </a:r>
            <a:r>
              <a:rPr lang="ru-RU" sz="1450" spc="-2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lang="ru-RU" sz="1450" spc="5" dirty="0">
                <a:solidFill>
                  <a:srgbClr val="FFFFFF"/>
                </a:solidFill>
                <a:latin typeface="SF Pro Text"/>
                <a:cs typeface="SF Pro Text"/>
              </a:rPr>
              <a:t>ВЕНТИЛЯЦИИ,</a:t>
            </a:r>
            <a:r>
              <a:rPr lang="ru-RU" sz="1450" spc="-2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lang="ru-RU" sz="1450" dirty="0">
                <a:solidFill>
                  <a:srgbClr val="FFFFFF"/>
                </a:solidFill>
                <a:latin typeface="SF Pro Text"/>
                <a:cs typeface="SF Pro Text"/>
              </a:rPr>
              <a:t>ОЧИСТКИ</a:t>
            </a:r>
            <a:r>
              <a:rPr lang="ru-RU" sz="1450" spc="-2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lang="ru-RU" sz="1450" spc="25" dirty="0">
                <a:solidFill>
                  <a:srgbClr val="FFFFFF"/>
                </a:solidFill>
                <a:latin typeface="SF Pro Text"/>
                <a:cs typeface="SF Pro Text"/>
              </a:rPr>
              <a:t>И</a:t>
            </a:r>
            <a:r>
              <a:rPr lang="ru-RU" sz="1450" spc="-2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lang="ru-RU" sz="1450" dirty="0">
                <a:solidFill>
                  <a:srgbClr val="FFFFFF"/>
                </a:solidFill>
                <a:latin typeface="SF Pro Text"/>
                <a:cs typeface="SF Pro Text"/>
              </a:rPr>
              <a:t>ОБЕЗЗАРАЖИВАНИЯ</a:t>
            </a:r>
            <a:r>
              <a:rPr lang="ru-RU" sz="1450" spc="-20" dirty="0">
                <a:solidFill>
                  <a:srgbClr val="FFFFFF"/>
                </a:solidFill>
                <a:latin typeface="SF Pro Text"/>
                <a:cs typeface="SF Pro Text"/>
              </a:rPr>
              <a:t> ВОЗДУХА</a:t>
            </a:r>
            <a:endParaRPr lang="ru-RU" sz="1450" dirty="0">
              <a:latin typeface="SF Pro Text"/>
              <a:cs typeface="SF Pro Tex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74565" y="3190144"/>
            <a:ext cx="4736465" cy="51073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11860"/>
              </a:lnSpc>
              <a:spcBef>
                <a:spcPts val="90"/>
              </a:spcBef>
            </a:pPr>
            <a:r>
              <a:rPr sz="9900" b="1" spc="-365" dirty="0">
                <a:solidFill>
                  <a:srgbClr val="FFCC33"/>
                </a:solidFill>
                <a:latin typeface="Arial"/>
                <a:cs typeface="Arial"/>
              </a:rPr>
              <a:t>9</a:t>
            </a:r>
            <a:r>
              <a:rPr sz="9900" b="1" spc="-1330" dirty="0">
                <a:solidFill>
                  <a:srgbClr val="FFCC33"/>
                </a:solidFill>
                <a:latin typeface="Arial"/>
                <a:cs typeface="Arial"/>
              </a:rPr>
              <a:t> </a:t>
            </a:r>
            <a:r>
              <a:rPr sz="3950" b="1" dirty="0">
                <a:solidFill>
                  <a:srgbClr val="FFCC33"/>
                </a:solidFill>
                <a:latin typeface="SF Pro Text"/>
                <a:cs typeface="SF Pro Text"/>
              </a:rPr>
              <a:t>из </a:t>
            </a:r>
            <a:r>
              <a:rPr sz="9900" b="1" spc="-365" dirty="0">
                <a:solidFill>
                  <a:srgbClr val="FFCC33"/>
                </a:solidFill>
                <a:latin typeface="Arial"/>
                <a:cs typeface="Arial"/>
              </a:rPr>
              <a:t>10</a:t>
            </a:r>
            <a:endParaRPr sz="9900" dirty="0">
              <a:latin typeface="Arial"/>
              <a:cs typeface="Arial"/>
            </a:endParaRPr>
          </a:p>
          <a:p>
            <a:pPr marL="12700" marR="5080">
              <a:lnSpc>
                <a:spcPts val="3560"/>
              </a:lnSpc>
              <a:spcBef>
                <a:spcPts val="85"/>
              </a:spcBef>
            </a:pPr>
            <a:r>
              <a:rPr sz="2950" spc="-5" dirty="0">
                <a:solidFill>
                  <a:srgbClr val="FFFFFF"/>
                </a:solidFill>
                <a:latin typeface="SF Pro Text"/>
                <a:cs typeface="SF Pro Text"/>
              </a:rPr>
              <a:t>человек </a:t>
            </a:r>
            <a:r>
              <a:rPr sz="2950" spc="5" dirty="0">
                <a:solidFill>
                  <a:srgbClr val="FFFFFF"/>
                </a:solidFill>
                <a:latin typeface="SF Pro Text"/>
                <a:cs typeface="SF Pro Text"/>
              </a:rPr>
              <a:t>в мире дышат </a:t>
            </a:r>
            <a:r>
              <a:rPr sz="2950" spc="1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950" spc="5" dirty="0">
                <a:solidFill>
                  <a:srgbClr val="FFFFFF"/>
                </a:solidFill>
                <a:latin typeface="SF Pro Text"/>
                <a:cs typeface="SF Pro Text"/>
              </a:rPr>
              <a:t>загрязненным</a:t>
            </a:r>
            <a:r>
              <a:rPr sz="2950" spc="-5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950" spc="-5" dirty="0">
                <a:solidFill>
                  <a:srgbClr val="FFFFFF"/>
                </a:solidFill>
                <a:latin typeface="SF Pro Text"/>
                <a:cs typeface="SF Pro Text"/>
              </a:rPr>
              <a:t>воздухом*</a:t>
            </a:r>
            <a:endParaRPr sz="2950" dirty="0">
              <a:latin typeface="SF Pro Text"/>
              <a:cs typeface="SF Pro Text"/>
            </a:endParaRPr>
          </a:p>
          <a:p>
            <a:pPr marL="12700">
              <a:lnSpc>
                <a:spcPts val="11750"/>
              </a:lnSpc>
              <a:spcBef>
                <a:spcPts val="2235"/>
              </a:spcBef>
            </a:pPr>
            <a:r>
              <a:rPr sz="3950" b="1" dirty="0">
                <a:solidFill>
                  <a:srgbClr val="FFCC33"/>
                </a:solidFill>
                <a:latin typeface="SF Pro Text"/>
                <a:cs typeface="SF Pro Text"/>
              </a:rPr>
              <a:t>в </a:t>
            </a:r>
            <a:r>
              <a:rPr sz="9900" b="1" spc="-365" dirty="0">
                <a:solidFill>
                  <a:srgbClr val="FFCC33"/>
                </a:solidFill>
                <a:latin typeface="Arial"/>
                <a:cs typeface="Arial"/>
              </a:rPr>
              <a:t>2</a:t>
            </a:r>
            <a:r>
              <a:rPr sz="9900" b="1" spc="1150" dirty="0">
                <a:solidFill>
                  <a:srgbClr val="FFCC33"/>
                </a:solidFill>
                <a:latin typeface="Arial"/>
                <a:cs typeface="Arial"/>
              </a:rPr>
              <a:t>-</a:t>
            </a:r>
            <a:r>
              <a:rPr sz="9900" b="1" spc="-365" dirty="0">
                <a:solidFill>
                  <a:srgbClr val="FFCC33"/>
                </a:solidFill>
                <a:latin typeface="Arial"/>
                <a:cs typeface="Arial"/>
              </a:rPr>
              <a:t>5</a:t>
            </a:r>
            <a:r>
              <a:rPr sz="9900" b="1" spc="-1345" dirty="0">
                <a:solidFill>
                  <a:srgbClr val="FFCC33"/>
                </a:solidFill>
                <a:latin typeface="Arial"/>
                <a:cs typeface="Arial"/>
              </a:rPr>
              <a:t> </a:t>
            </a:r>
            <a:r>
              <a:rPr sz="3950" b="1" spc="-5" dirty="0">
                <a:solidFill>
                  <a:srgbClr val="FFCC33"/>
                </a:solidFill>
                <a:latin typeface="SF Pro Text"/>
                <a:cs typeface="SF Pro Text"/>
              </a:rPr>
              <a:t>раз</a:t>
            </a:r>
            <a:endParaRPr sz="3950" dirty="0">
              <a:latin typeface="SF Pro Text"/>
              <a:cs typeface="SF Pro Text"/>
            </a:endParaRPr>
          </a:p>
          <a:p>
            <a:pPr marL="12700">
              <a:lnSpc>
                <a:spcPts val="3410"/>
              </a:lnSpc>
            </a:pPr>
            <a:r>
              <a:rPr sz="2950" dirty="0">
                <a:solidFill>
                  <a:srgbClr val="FFFFFF"/>
                </a:solidFill>
                <a:latin typeface="SF Pro Text"/>
                <a:cs typeface="SF Pro Text"/>
              </a:rPr>
              <a:t>комнатный</a:t>
            </a:r>
            <a:r>
              <a:rPr sz="2950" spc="-6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950" dirty="0">
                <a:solidFill>
                  <a:srgbClr val="FFFFFF"/>
                </a:solidFill>
                <a:latin typeface="SF Pro Text"/>
                <a:cs typeface="SF Pro Text"/>
              </a:rPr>
              <a:t>воздух</a:t>
            </a:r>
            <a:endParaRPr sz="2950" dirty="0">
              <a:latin typeface="SF Pro Text"/>
              <a:cs typeface="SF Pro Text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2950" dirty="0">
                <a:solidFill>
                  <a:srgbClr val="FFFFFF"/>
                </a:solidFill>
                <a:latin typeface="SF Pro Text"/>
                <a:cs typeface="SF Pro Text"/>
              </a:rPr>
              <a:t>грязнее</a:t>
            </a:r>
            <a:r>
              <a:rPr sz="2950" spc="-2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950" spc="-5" dirty="0">
                <a:solidFill>
                  <a:srgbClr val="FFFFFF"/>
                </a:solidFill>
                <a:latin typeface="SF Pro Text"/>
                <a:cs typeface="SF Pro Text"/>
              </a:rPr>
              <a:t>уличного***</a:t>
            </a:r>
            <a:endParaRPr sz="2950" dirty="0">
              <a:latin typeface="SF Pro Text"/>
              <a:cs typeface="SF Pro Tex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092788" y="3190144"/>
            <a:ext cx="5304790" cy="513524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11750"/>
              </a:lnSpc>
              <a:spcBef>
                <a:spcPts val="90"/>
              </a:spcBef>
            </a:pPr>
            <a:r>
              <a:rPr sz="3950" b="1" dirty="0">
                <a:solidFill>
                  <a:srgbClr val="FFCC33"/>
                </a:solidFill>
                <a:latin typeface="SF Pro Text"/>
                <a:cs typeface="SF Pro Text"/>
              </a:rPr>
              <a:t>до </a:t>
            </a:r>
            <a:r>
              <a:rPr sz="9900" b="1" spc="-365" dirty="0">
                <a:solidFill>
                  <a:srgbClr val="FFCC33"/>
                </a:solidFill>
                <a:latin typeface="Arial"/>
                <a:cs typeface="Arial"/>
              </a:rPr>
              <a:t>40</a:t>
            </a:r>
            <a:r>
              <a:rPr sz="9900" b="1" spc="-1895" dirty="0">
                <a:solidFill>
                  <a:srgbClr val="FFCC33"/>
                </a:solidFill>
                <a:latin typeface="Arial"/>
                <a:cs typeface="Arial"/>
              </a:rPr>
              <a:t> </a:t>
            </a:r>
            <a:r>
              <a:rPr sz="6600" b="1" spc="-740" dirty="0">
                <a:solidFill>
                  <a:srgbClr val="FFCC33"/>
                </a:solidFill>
                <a:latin typeface="Arial"/>
                <a:cs typeface="Arial"/>
              </a:rPr>
              <a:t>%</a:t>
            </a:r>
            <a:endParaRPr sz="6600">
              <a:latin typeface="Arial"/>
              <a:cs typeface="Arial"/>
            </a:endParaRPr>
          </a:p>
          <a:p>
            <a:pPr marL="12700">
              <a:lnSpc>
                <a:spcPts val="3410"/>
              </a:lnSpc>
            </a:pPr>
            <a:r>
              <a:rPr sz="2950" spc="5" dirty="0">
                <a:solidFill>
                  <a:srgbClr val="FFFFFF"/>
                </a:solidFill>
                <a:latin typeface="SF Pro Text"/>
                <a:cs typeface="SF Pro Text"/>
              </a:rPr>
              <a:t>людей</a:t>
            </a:r>
            <a:r>
              <a:rPr sz="2950" spc="-7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950" spc="-15" dirty="0">
                <a:solidFill>
                  <a:srgbClr val="FFFFFF"/>
                </a:solidFill>
                <a:latin typeface="SF Pro Text"/>
                <a:cs typeface="SF Pro Text"/>
              </a:rPr>
              <a:t>страдают</a:t>
            </a:r>
            <a:endParaRPr sz="2950">
              <a:latin typeface="SF Pro Text"/>
              <a:cs typeface="SF Pro Text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2950" spc="-45" dirty="0">
                <a:solidFill>
                  <a:srgbClr val="FFFFFF"/>
                </a:solidFill>
                <a:latin typeface="SF Pro Text"/>
                <a:cs typeface="SF Pro Text"/>
              </a:rPr>
              <a:t>от</a:t>
            </a:r>
            <a:r>
              <a:rPr sz="2950" spc="-4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950" spc="10" dirty="0">
                <a:solidFill>
                  <a:srgbClr val="FFFFFF"/>
                </a:solidFill>
                <a:latin typeface="SF Pro Text"/>
                <a:cs typeface="SF Pro Text"/>
              </a:rPr>
              <a:t>аллергии**</a:t>
            </a:r>
            <a:endParaRPr sz="2950">
              <a:latin typeface="SF Pro Text"/>
              <a:cs typeface="SF Pro Text"/>
            </a:endParaRPr>
          </a:p>
          <a:p>
            <a:pPr marL="12700">
              <a:lnSpc>
                <a:spcPts val="11860"/>
              </a:lnSpc>
              <a:spcBef>
                <a:spcPts val="2570"/>
              </a:spcBef>
            </a:pPr>
            <a:r>
              <a:rPr sz="9900" b="1" spc="-365" dirty="0">
                <a:solidFill>
                  <a:srgbClr val="FFCC33"/>
                </a:solidFill>
                <a:latin typeface="Arial"/>
                <a:cs typeface="Arial"/>
              </a:rPr>
              <a:t>7</a:t>
            </a:r>
            <a:r>
              <a:rPr sz="9900" b="1" spc="-1465" dirty="0">
                <a:solidFill>
                  <a:srgbClr val="FFCC33"/>
                </a:solidFill>
                <a:latin typeface="Arial"/>
                <a:cs typeface="Arial"/>
              </a:rPr>
              <a:t> </a:t>
            </a:r>
            <a:r>
              <a:rPr sz="9900" b="1" spc="-365" dirty="0">
                <a:solidFill>
                  <a:srgbClr val="FFCC33"/>
                </a:solidFill>
                <a:latin typeface="Arial"/>
                <a:cs typeface="Arial"/>
              </a:rPr>
              <a:t>000</a:t>
            </a:r>
            <a:r>
              <a:rPr sz="9900" b="1" spc="-1465" dirty="0">
                <a:solidFill>
                  <a:srgbClr val="FFCC33"/>
                </a:solidFill>
                <a:latin typeface="Arial"/>
                <a:cs typeface="Arial"/>
              </a:rPr>
              <a:t> </a:t>
            </a:r>
            <a:r>
              <a:rPr sz="9900" b="1" spc="-365" dirty="0">
                <a:solidFill>
                  <a:srgbClr val="FFCC33"/>
                </a:solidFill>
                <a:latin typeface="Arial"/>
                <a:cs typeface="Arial"/>
              </a:rPr>
              <a:t>000</a:t>
            </a:r>
            <a:endParaRPr sz="9900">
              <a:latin typeface="Arial"/>
              <a:cs typeface="Arial"/>
            </a:endParaRPr>
          </a:p>
          <a:p>
            <a:pPr marL="12700" marR="5080">
              <a:lnSpc>
                <a:spcPts val="3560"/>
              </a:lnSpc>
              <a:spcBef>
                <a:spcPts val="65"/>
              </a:spcBef>
            </a:pPr>
            <a:r>
              <a:rPr sz="2950" spc="-5" dirty="0">
                <a:solidFill>
                  <a:srgbClr val="FFFFFF"/>
                </a:solidFill>
                <a:latin typeface="SF Pro Text"/>
                <a:cs typeface="SF Pro Text"/>
              </a:rPr>
              <a:t>человек </a:t>
            </a:r>
            <a:r>
              <a:rPr sz="2950" spc="-15" dirty="0">
                <a:solidFill>
                  <a:srgbClr val="FFFFFF"/>
                </a:solidFill>
                <a:latin typeface="SF Pro Text"/>
                <a:cs typeface="SF Pro Text"/>
              </a:rPr>
              <a:t>ежегодно </a:t>
            </a:r>
            <a:r>
              <a:rPr sz="2950" spc="-5" dirty="0">
                <a:solidFill>
                  <a:srgbClr val="FFFFFF"/>
                </a:solidFill>
                <a:latin typeface="SF Pro Text"/>
                <a:cs typeface="SF Pro Text"/>
              </a:rPr>
              <a:t>погибают </a:t>
            </a:r>
            <a:r>
              <a:rPr sz="2950" spc="-819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950" spc="-45" dirty="0">
                <a:solidFill>
                  <a:srgbClr val="FFFFFF"/>
                </a:solidFill>
                <a:latin typeface="SF Pro Text"/>
                <a:cs typeface="SF Pro Text"/>
              </a:rPr>
              <a:t>от</a:t>
            </a:r>
            <a:r>
              <a:rPr sz="2950" spc="-1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950" dirty="0">
                <a:solidFill>
                  <a:srgbClr val="FFFFFF"/>
                </a:solidFill>
                <a:latin typeface="SF Pro Text"/>
                <a:cs typeface="SF Pro Text"/>
              </a:rPr>
              <a:t>загрязненного</a:t>
            </a:r>
            <a:r>
              <a:rPr sz="2950" spc="-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950" dirty="0">
                <a:solidFill>
                  <a:srgbClr val="FFFFFF"/>
                </a:solidFill>
                <a:latin typeface="SF Pro Text"/>
                <a:cs typeface="SF Pro Text"/>
              </a:rPr>
              <a:t>воздуха*</a:t>
            </a:r>
            <a:endParaRPr sz="2950">
              <a:latin typeface="SF Pro Text"/>
              <a:cs typeface="SF Pro Tex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092788" y="8924476"/>
            <a:ext cx="6333490" cy="7042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389255" algn="l"/>
              </a:tabLst>
            </a:pPr>
            <a:r>
              <a:rPr sz="1450" spc="15" dirty="0">
                <a:solidFill>
                  <a:srgbClr val="FFFFFF"/>
                </a:solidFill>
                <a:latin typeface="SF Pro Text"/>
                <a:cs typeface="SF Pro Text"/>
              </a:rPr>
              <a:t>*	</a:t>
            </a:r>
            <a:r>
              <a:rPr sz="1450" spc="20" dirty="0">
                <a:solidFill>
                  <a:srgbClr val="FFFFFF"/>
                </a:solidFill>
                <a:latin typeface="SF Pro Text"/>
                <a:cs typeface="SF Pro Text"/>
              </a:rPr>
              <a:t>По</a:t>
            </a:r>
            <a:r>
              <a:rPr sz="1450" spc="15" dirty="0">
                <a:solidFill>
                  <a:srgbClr val="FFFFFF"/>
                </a:solidFill>
                <a:latin typeface="SF Pro Text"/>
                <a:cs typeface="SF Pro Text"/>
              </a:rPr>
              <a:t> данным</a:t>
            </a:r>
            <a:r>
              <a:rPr sz="1450" spc="1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450" spc="20" dirty="0">
                <a:solidFill>
                  <a:srgbClr val="FFFFFF"/>
                </a:solidFill>
                <a:latin typeface="SF Pro Text"/>
                <a:cs typeface="SF Pro Text"/>
              </a:rPr>
              <a:t>Всемирной</a:t>
            </a:r>
            <a:r>
              <a:rPr sz="1450" spc="1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450" spc="15" dirty="0">
                <a:solidFill>
                  <a:srgbClr val="FFFFFF"/>
                </a:solidFill>
                <a:latin typeface="SF Pro Text"/>
                <a:cs typeface="SF Pro Text"/>
              </a:rPr>
              <a:t>организации </a:t>
            </a:r>
            <a:r>
              <a:rPr sz="1450" spc="10" dirty="0">
                <a:solidFill>
                  <a:srgbClr val="FFFFFF"/>
                </a:solidFill>
                <a:latin typeface="SF Pro Text"/>
                <a:cs typeface="SF Pro Text"/>
              </a:rPr>
              <a:t>здравоохранения </a:t>
            </a:r>
            <a:r>
              <a:rPr sz="1450" spc="15" dirty="0">
                <a:solidFill>
                  <a:srgbClr val="FFFFFF"/>
                </a:solidFill>
                <a:latin typeface="SF Pro Text"/>
                <a:cs typeface="SF Pro Text"/>
              </a:rPr>
              <a:t>(ВОЗ)</a:t>
            </a:r>
            <a:endParaRPr sz="1450">
              <a:latin typeface="SF Pro Text"/>
              <a:cs typeface="SF Pro Text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  <a:tabLst>
                <a:tab pos="389255" algn="l"/>
              </a:tabLst>
            </a:pPr>
            <a:r>
              <a:rPr sz="1450" spc="15" dirty="0">
                <a:solidFill>
                  <a:srgbClr val="FFFFFF"/>
                </a:solidFill>
                <a:latin typeface="SF Pro Text"/>
                <a:cs typeface="SF Pro Text"/>
              </a:rPr>
              <a:t>**	</a:t>
            </a:r>
            <a:r>
              <a:rPr sz="1450" spc="20" dirty="0">
                <a:solidFill>
                  <a:srgbClr val="FFFFFF"/>
                </a:solidFill>
                <a:latin typeface="SF Pro Text"/>
                <a:cs typeface="SF Pro Text"/>
              </a:rPr>
              <a:t>В</a:t>
            </a:r>
            <a:r>
              <a:rPr sz="145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450" spc="5" dirty="0">
                <a:solidFill>
                  <a:srgbClr val="FFFFFF"/>
                </a:solidFill>
                <a:latin typeface="SF Pro Text"/>
                <a:cs typeface="SF Pro Text"/>
              </a:rPr>
              <a:t>некоторых</a:t>
            </a:r>
            <a:r>
              <a:rPr sz="1450" spc="10" dirty="0">
                <a:solidFill>
                  <a:srgbClr val="FFFFFF"/>
                </a:solidFill>
                <a:latin typeface="SF Pro Text"/>
                <a:cs typeface="SF Pro Text"/>
              </a:rPr>
              <a:t> странах,</a:t>
            </a:r>
            <a:r>
              <a:rPr sz="1450" spc="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450" spc="20" dirty="0">
                <a:solidFill>
                  <a:srgbClr val="FFFFFF"/>
                </a:solidFill>
                <a:latin typeface="SF Pro Text"/>
                <a:cs typeface="SF Pro Text"/>
              </a:rPr>
              <a:t>по</a:t>
            </a:r>
            <a:r>
              <a:rPr sz="1450" spc="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450" spc="15" dirty="0">
                <a:solidFill>
                  <a:srgbClr val="FFFFFF"/>
                </a:solidFill>
                <a:latin typeface="SF Pro Text"/>
                <a:cs typeface="SF Pro Text"/>
              </a:rPr>
              <a:t>данным</a:t>
            </a:r>
            <a:r>
              <a:rPr sz="1450" dirty="0">
                <a:solidFill>
                  <a:srgbClr val="FFFFFF"/>
                </a:solidFill>
                <a:latin typeface="SF Pro Text"/>
                <a:cs typeface="SF Pro Text"/>
              </a:rPr>
              <a:t> World</a:t>
            </a:r>
            <a:r>
              <a:rPr sz="1450" spc="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450" spc="10" dirty="0">
                <a:solidFill>
                  <a:srgbClr val="FFFFFF"/>
                </a:solidFill>
                <a:latin typeface="SF Pro Text"/>
                <a:cs typeface="SF Pro Text"/>
              </a:rPr>
              <a:t>Allergy</a:t>
            </a:r>
            <a:r>
              <a:rPr sz="1450" spc="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450" spc="10" dirty="0">
                <a:solidFill>
                  <a:srgbClr val="FFFFFF"/>
                </a:solidFill>
                <a:latin typeface="SF Pro Text"/>
                <a:cs typeface="SF Pro Text"/>
              </a:rPr>
              <a:t>Organisation</a:t>
            </a:r>
            <a:endParaRPr sz="1450">
              <a:latin typeface="SF Pro Text"/>
              <a:cs typeface="SF Pro Text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450" spc="15" dirty="0">
                <a:solidFill>
                  <a:srgbClr val="FFFFFF"/>
                </a:solidFill>
                <a:latin typeface="SF Pro Text"/>
                <a:cs typeface="SF Pro Text"/>
              </a:rPr>
              <a:t>*** </a:t>
            </a:r>
            <a:r>
              <a:rPr sz="1450" spc="8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450" spc="20" dirty="0">
                <a:solidFill>
                  <a:srgbClr val="FFFFFF"/>
                </a:solidFill>
                <a:latin typeface="SF Pro Text"/>
                <a:cs typeface="SF Pro Text"/>
              </a:rPr>
              <a:t>По</a:t>
            </a:r>
            <a:r>
              <a:rPr sz="1450" spc="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450" spc="15" dirty="0">
                <a:solidFill>
                  <a:srgbClr val="FFFFFF"/>
                </a:solidFill>
                <a:latin typeface="SF Pro Text"/>
                <a:cs typeface="SF Pro Text"/>
              </a:rPr>
              <a:t>данным</a:t>
            </a:r>
            <a:r>
              <a:rPr sz="1450" spc="5" dirty="0">
                <a:solidFill>
                  <a:srgbClr val="FFFFFF"/>
                </a:solidFill>
                <a:latin typeface="SF Pro Text"/>
                <a:cs typeface="SF Pro Text"/>
              </a:rPr>
              <a:t> агентства</a:t>
            </a:r>
            <a:r>
              <a:rPr sz="145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450" spc="20" dirty="0">
                <a:solidFill>
                  <a:srgbClr val="FFFFFF"/>
                </a:solidFill>
                <a:latin typeface="SF Pro Text"/>
                <a:cs typeface="SF Pro Text"/>
              </a:rPr>
              <a:t>по</a:t>
            </a:r>
            <a:r>
              <a:rPr sz="1450" spc="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450" spc="10" dirty="0">
                <a:solidFill>
                  <a:srgbClr val="FFFFFF"/>
                </a:solidFill>
                <a:latin typeface="SF Pro Text"/>
                <a:cs typeface="SF Pro Text"/>
              </a:rPr>
              <a:t>охране</a:t>
            </a:r>
            <a:r>
              <a:rPr sz="1450" spc="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450" spc="15" dirty="0">
                <a:solidFill>
                  <a:srgbClr val="FFFFFF"/>
                </a:solidFill>
                <a:latin typeface="SF Pro Text"/>
                <a:cs typeface="SF Pro Text"/>
              </a:rPr>
              <a:t>окружающей</a:t>
            </a:r>
            <a:r>
              <a:rPr sz="1450" spc="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450" spc="15" dirty="0">
                <a:solidFill>
                  <a:srgbClr val="FFFFFF"/>
                </a:solidFill>
                <a:latin typeface="SF Pro Text"/>
                <a:cs typeface="SF Pro Text"/>
              </a:rPr>
              <a:t>среды</a:t>
            </a:r>
            <a:r>
              <a:rPr sz="1450" spc="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450" spc="25" dirty="0">
                <a:solidFill>
                  <a:srgbClr val="FFFFFF"/>
                </a:solidFill>
                <a:latin typeface="SF Pro Text"/>
                <a:cs typeface="SF Pro Text"/>
              </a:rPr>
              <a:t>США</a:t>
            </a:r>
            <a:r>
              <a:rPr sz="1450" spc="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450" dirty="0">
                <a:solidFill>
                  <a:srgbClr val="FFFFFF"/>
                </a:solidFill>
                <a:latin typeface="SF Pro Text"/>
                <a:cs typeface="SF Pro Text"/>
              </a:rPr>
              <a:t>(EPA)</a:t>
            </a:r>
            <a:endParaRPr sz="1450">
              <a:latin typeface="SF Pro Text"/>
              <a:cs typeface="SF Pro Tex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100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188088" y="4560322"/>
              <a:ext cx="3530600" cy="3791585"/>
            </a:xfrm>
            <a:custGeom>
              <a:avLst/>
              <a:gdLst/>
              <a:ahLst/>
              <a:cxnLst/>
              <a:rect l="l" t="t" r="r" b="b"/>
              <a:pathLst>
                <a:path w="3530600" h="3791584">
                  <a:moveTo>
                    <a:pt x="2676893" y="0"/>
                  </a:moveTo>
                  <a:lnTo>
                    <a:pt x="12" y="0"/>
                  </a:lnTo>
                  <a:lnTo>
                    <a:pt x="12" y="363766"/>
                  </a:lnTo>
                  <a:lnTo>
                    <a:pt x="2676893" y="363766"/>
                  </a:lnTo>
                  <a:lnTo>
                    <a:pt x="2676893" y="0"/>
                  </a:lnTo>
                  <a:close/>
                </a:path>
                <a:path w="3530600" h="3791584">
                  <a:moveTo>
                    <a:pt x="2708592" y="2049399"/>
                  </a:moveTo>
                  <a:lnTo>
                    <a:pt x="12" y="2049399"/>
                  </a:lnTo>
                  <a:lnTo>
                    <a:pt x="12" y="2413165"/>
                  </a:lnTo>
                  <a:lnTo>
                    <a:pt x="2708592" y="2413165"/>
                  </a:lnTo>
                  <a:lnTo>
                    <a:pt x="2708592" y="2049399"/>
                  </a:lnTo>
                  <a:close/>
                </a:path>
                <a:path w="3530600" h="3791584">
                  <a:moveTo>
                    <a:pt x="3303549" y="3427730"/>
                  </a:moveTo>
                  <a:lnTo>
                    <a:pt x="0" y="3427730"/>
                  </a:lnTo>
                  <a:lnTo>
                    <a:pt x="0" y="3791508"/>
                  </a:lnTo>
                  <a:lnTo>
                    <a:pt x="3303549" y="3791508"/>
                  </a:lnTo>
                  <a:lnTo>
                    <a:pt x="3303549" y="3427730"/>
                  </a:lnTo>
                  <a:close/>
                </a:path>
                <a:path w="3530600" h="3791584">
                  <a:moveTo>
                    <a:pt x="3530409" y="1022273"/>
                  </a:moveTo>
                  <a:lnTo>
                    <a:pt x="12" y="1022273"/>
                  </a:lnTo>
                  <a:lnTo>
                    <a:pt x="12" y="1386052"/>
                  </a:lnTo>
                  <a:lnTo>
                    <a:pt x="3530409" y="1386052"/>
                  </a:lnTo>
                  <a:lnTo>
                    <a:pt x="3530409" y="1022273"/>
                  </a:lnTo>
                  <a:close/>
                </a:path>
              </a:pathLst>
            </a:custGeom>
            <a:solidFill>
              <a:srgbClr val="8DD6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496835" y="10187313"/>
              <a:ext cx="1081405" cy="323215"/>
            </a:xfrm>
            <a:custGeom>
              <a:avLst/>
              <a:gdLst/>
              <a:ahLst/>
              <a:cxnLst/>
              <a:rect l="l" t="t" r="r" b="b"/>
              <a:pathLst>
                <a:path w="1081405" h="323215">
                  <a:moveTo>
                    <a:pt x="588589" y="0"/>
                  </a:moveTo>
                  <a:lnTo>
                    <a:pt x="545698" y="5761"/>
                  </a:lnTo>
                  <a:lnTo>
                    <a:pt x="507158" y="22020"/>
                  </a:lnTo>
                  <a:lnTo>
                    <a:pt x="474506" y="47242"/>
                  </a:lnTo>
                  <a:lnTo>
                    <a:pt x="449280" y="79888"/>
                  </a:lnTo>
                  <a:lnTo>
                    <a:pt x="433016" y="118425"/>
                  </a:lnTo>
                  <a:lnTo>
                    <a:pt x="427254" y="161314"/>
                  </a:lnTo>
                  <a:lnTo>
                    <a:pt x="433016" y="204196"/>
                  </a:lnTo>
                  <a:lnTo>
                    <a:pt x="449280" y="242730"/>
                  </a:lnTo>
                  <a:lnTo>
                    <a:pt x="474506" y="275379"/>
                  </a:lnTo>
                  <a:lnTo>
                    <a:pt x="507158" y="300603"/>
                  </a:lnTo>
                  <a:lnTo>
                    <a:pt x="545698" y="316866"/>
                  </a:lnTo>
                  <a:lnTo>
                    <a:pt x="588589" y="322628"/>
                  </a:lnTo>
                  <a:lnTo>
                    <a:pt x="631471" y="316866"/>
                  </a:lnTo>
                  <a:lnTo>
                    <a:pt x="670005" y="300603"/>
                  </a:lnTo>
                  <a:lnTo>
                    <a:pt x="702653" y="275379"/>
                  </a:lnTo>
                  <a:lnTo>
                    <a:pt x="727878" y="242730"/>
                  </a:lnTo>
                  <a:lnTo>
                    <a:pt x="732799" y="231071"/>
                  </a:lnTo>
                  <a:lnTo>
                    <a:pt x="588589" y="231071"/>
                  </a:lnTo>
                  <a:lnTo>
                    <a:pt x="561432" y="225589"/>
                  </a:lnTo>
                  <a:lnTo>
                    <a:pt x="539255" y="210638"/>
                  </a:lnTo>
                  <a:lnTo>
                    <a:pt x="524304" y="188465"/>
                  </a:lnTo>
                  <a:lnTo>
                    <a:pt x="518821" y="161314"/>
                  </a:lnTo>
                  <a:lnTo>
                    <a:pt x="524304" y="134161"/>
                  </a:lnTo>
                  <a:lnTo>
                    <a:pt x="539255" y="111984"/>
                  </a:lnTo>
                  <a:lnTo>
                    <a:pt x="561432" y="97030"/>
                  </a:lnTo>
                  <a:lnTo>
                    <a:pt x="588589" y="91546"/>
                  </a:lnTo>
                  <a:lnTo>
                    <a:pt x="732798" y="91546"/>
                  </a:lnTo>
                  <a:lnTo>
                    <a:pt x="727878" y="79888"/>
                  </a:lnTo>
                  <a:lnTo>
                    <a:pt x="702653" y="47242"/>
                  </a:lnTo>
                  <a:lnTo>
                    <a:pt x="670005" y="22020"/>
                  </a:lnTo>
                  <a:lnTo>
                    <a:pt x="631471" y="5761"/>
                  </a:lnTo>
                  <a:lnTo>
                    <a:pt x="588589" y="0"/>
                  </a:lnTo>
                  <a:close/>
                </a:path>
                <a:path w="1081405" h="323215">
                  <a:moveTo>
                    <a:pt x="732798" y="91546"/>
                  </a:moveTo>
                  <a:lnTo>
                    <a:pt x="588589" y="91546"/>
                  </a:lnTo>
                  <a:lnTo>
                    <a:pt x="615744" y="97030"/>
                  </a:lnTo>
                  <a:lnTo>
                    <a:pt x="637917" y="111984"/>
                  </a:lnTo>
                  <a:lnTo>
                    <a:pt x="652865" y="134161"/>
                  </a:lnTo>
                  <a:lnTo>
                    <a:pt x="658346" y="161314"/>
                  </a:lnTo>
                  <a:lnTo>
                    <a:pt x="652865" y="188465"/>
                  </a:lnTo>
                  <a:lnTo>
                    <a:pt x="637917" y="210638"/>
                  </a:lnTo>
                  <a:lnTo>
                    <a:pt x="615744" y="225589"/>
                  </a:lnTo>
                  <a:lnTo>
                    <a:pt x="588589" y="231071"/>
                  </a:lnTo>
                  <a:lnTo>
                    <a:pt x="732799" y="231071"/>
                  </a:lnTo>
                  <a:lnTo>
                    <a:pt x="744141" y="204196"/>
                  </a:lnTo>
                  <a:lnTo>
                    <a:pt x="749903" y="161314"/>
                  </a:lnTo>
                  <a:lnTo>
                    <a:pt x="744141" y="118425"/>
                  </a:lnTo>
                  <a:lnTo>
                    <a:pt x="732798" y="91546"/>
                  </a:lnTo>
                  <a:close/>
                </a:path>
                <a:path w="1081405" h="323215">
                  <a:moveTo>
                    <a:pt x="392385" y="8711"/>
                  </a:moveTo>
                  <a:lnTo>
                    <a:pt x="305194" y="8711"/>
                  </a:lnTo>
                  <a:lnTo>
                    <a:pt x="305194" y="313906"/>
                  </a:lnTo>
                  <a:lnTo>
                    <a:pt x="392385" y="313906"/>
                  </a:lnTo>
                  <a:lnTo>
                    <a:pt x="392385" y="8711"/>
                  </a:lnTo>
                  <a:close/>
                </a:path>
                <a:path w="1081405" h="323215">
                  <a:moveTo>
                    <a:pt x="174403" y="95923"/>
                  </a:moveTo>
                  <a:lnTo>
                    <a:pt x="87191" y="95923"/>
                  </a:lnTo>
                  <a:lnTo>
                    <a:pt x="87191" y="313906"/>
                  </a:lnTo>
                  <a:lnTo>
                    <a:pt x="174403" y="313906"/>
                  </a:lnTo>
                  <a:lnTo>
                    <a:pt x="174403" y="95923"/>
                  </a:lnTo>
                  <a:close/>
                </a:path>
                <a:path w="1081405" h="323215">
                  <a:moveTo>
                    <a:pt x="261594" y="8701"/>
                  </a:moveTo>
                  <a:lnTo>
                    <a:pt x="0" y="8701"/>
                  </a:lnTo>
                  <a:lnTo>
                    <a:pt x="0" y="95923"/>
                  </a:lnTo>
                  <a:lnTo>
                    <a:pt x="261594" y="95923"/>
                  </a:lnTo>
                  <a:lnTo>
                    <a:pt x="261594" y="8701"/>
                  </a:lnTo>
                  <a:close/>
                </a:path>
                <a:path w="1081405" h="323215">
                  <a:moveTo>
                    <a:pt x="863251" y="8722"/>
                  </a:moveTo>
                  <a:lnTo>
                    <a:pt x="784782" y="8722"/>
                  </a:lnTo>
                  <a:lnTo>
                    <a:pt x="784782" y="313906"/>
                  </a:lnTo>
                  <a:lnTo>
                    <a:pt x="871983" y="313906"/>
                  </a:lnTo>
                  <a:lnTo>
                    <a:pt x="871983" y="152592"/>
                  </a:lnTo>
                  <a:lnTo>
                    <a:pt x="983154" y="152592"/>
                  </a:lnTo>
                  <a:lnTo>
                    <a:pt x="863251" y="8722"/>
                  </a:lnTo>
                  <a:close/>
                </a:path>
                <a:path w="1081405" h="323215">
                  <a:moveTo>
                    <a:pt x="983154" y="152592"/>
                  </a:moveTo>
                  <a:lnTo>
                    <a:pt x="871983" y="152592"/>
                  </a:lnTo>
                  <a:lnTo>
                    <a:pt x="1002775" y="313906"/>
                  </a:lnTo>
                  <a:lnTo>
                    <a:pt x="1081255" y="313906"/>
                  </a:lnTo>
                  <a:lnTo>
                    <a:pt x="1081255" y="165670"/>
                  </a:lnTo>
                  <a:lnTo>
                    <a:pt x="994053" y="165670"/>
                  </a:lnTo>
                  <a:lnTo>
                    <a:pt x="983154" y="152592"/>
                  </a:lnTo>
                  <a:close/>
                </a:path>
                <a:path w="1081405" h="323215">
                  <a:moveTo>
                    <a:pt x="1081255" y="8722"/>
                  </a:moveTo>
                  <a:lnTo>
                    <a:pt x="994053" y="8722"/>
                  </a:lnTo>
                  <a:lnTo>
                    <a:pt x="994053" y="165670"/>
                  </a:lnTo>
                  <a:lnTo>
                    <a:pt x="1081255" y="165670"/>
                  </a:lnTo>
                  <a:lnTo>
                    <a:pt x="1081255" y="87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13822" y="10355907"/>
              <a:ext cx="139524" cy="139514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181355" y="1465136"/>
            <a:ext cx="719455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>
                <a:solidFill>
                  <a:srgbClr val="FFFFFF"/>
                </a:solidFill>
              </a:rPr>
              <a:t>Чем</a:t>
            </a:r>
            <a:r>
              <a:rPr spc="-35" dirty="0">
                <a:solidFill>
                  <a:srgbClr val="FFFFFF"/>
                </a:solidFill>
              </a:rPr>
              <a:t> </a:t>
            </a:r>
            <a:r>
              <a:rPr spc="-30" dirty="0">
                <a:solidFill>
                  <a:srgbClr val="FFFFFF"/>
                </a:solidFill>
              </a:rPr>
              <a:t>занимается </a:t>
            </a:r>
            <a:r>
              <a:rPr spc="-25" dirty="0">
                <a:solidFill>
                  <a:srgbClr val="FFFFFF"/>
                </a:solidFill>
              </a:rPr>
              <a:t>Тион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0"/>
              </a:spcBef>
            </a:pPr>
            <a:fld id="{81D60167-4931-47E6-BA6A-407CBD079E47}" type="slidenum">
              <a:rPr spc="15" dirty="0"/>
              <a:t>3</a:t>
            </a:fld>
            <a:r>
              <a:rPr spc="5" dirty="0"/>
              <a:t>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2953857" y="10275282"/>
            <a:ext cx="6514465" cy="254557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1450" dirty="0">
                <a:solidFill>
                  <a:srgbClr val="FFFFFF"/>
                </a:solidFill>
                <a:latin typeface="SF Pro Text"/>
                <a:cs typeface="SF Pro Text"/>
              </a:rPr>
              <a:t>СИСТЕМЫ</a:t>
            </a:r>
            <a:r>
              <a:rPr lang="ru-RU" sz="1450" spc="-2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lang="ru-RU" sz="1450" spc="5" dirty="0">
                <a:solidFill>
                  <a:srgbClr val="FFFFFF"/>
                </a:solidFill>
                <a:latin typeface="SF Pro Text"/>
                <a:cs typeface="SF Pro Text"/>
              </a:rPr>
              <a:t>ВЕНТИЛЯЦИИ,</a:t>
            </a:r>
            <a:r>
              <a:rPr lang="ru-RU" sz="1450" spc="-2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lang="ru-RU" sz="1450" dirty="0">
                <a:solidFill>
                  <a:srgbClr val="FFFFFF"/>
                </a:solidFill>
                <a:latin typeface="SF Pro Text"/>
                <a:cs typeface="SF Pro Text"/>
              </a:rPr>
              <a:t>ОЧИСТКИ</a:t>
            </a:r>
            <a:r>
              <a:rPr lang="ru-RU" sz="1450" spc="-2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lang="ru-RU" sz="1450" spc="25" dirty="0">
                <a:solidFill>
                  <a:srgbClr val="FFFFFF"/>
                </a:solidFill>
                <a:latin typeface="SF Pro Text"/>
                <a:cs typeface="SF Pro Text"/>
              </a:rPr>
              <a:t>И</a:t>
            </a:r>
            <a:r>
              <a:rPr lang="ru-RU" sz="1450" spc="-2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lang="ru-RU" sz="1450" dirty="0">
                <a:solidFill>
                  <a:srgbClr val="FFFFFF"/>
                </a:solidFill>
                <a:latin typeface="SF Pro Text"/>
                <a:cs typeface="SF Pro Text"/>
              </a:rPr>
              <a:t>ОБЕЗЗАРАЖИВАНИЯ</a:t>
            </a:r>
            <a:r>
              <a:rPr lang="ru-RU" sz="1450" spc="-20" dirty="0">
                <a:solidFill>
                  <a:srgbClr val="FFFFFF"/>
                </a:solidFill>
                <a:latin typeface="SF Pro Text"/>
                <a:cs typeface="SF Pro Text"/>
              </a:rPr>
              <a:t> ВОЗДУХА</a:t>
            </a:r>
            <a:endParaRPr lang="ru-RU" sz="1450" dirty="0">
              <a:latin typeface="SF Pro Text"/>
              <a:cs typeface="SF Pro Tex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24613" y="3128197"/>
            <a:ext cx="9652000" cy="593026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 algn="just">
              <a:lnSpc>
                <a:spcPts val="2800"/>
              </a:lnSpc>
              <a:spcBef>
                <a:spcPts val="330"/>
              </a:spcBef>
            </a:pPr>
            <a:r>
              <a:rPr sz="2450" b="1" dirty="0">
                <a:solidFill>
                  <a:srgbClr val="8DD6F3"/>
                </a:solidFill>
                <a:latin typeface="SF Pro Text"/>
                <a:cs typeface="SF Pro Text"/>
              </a:rPr>
              <a:t>Тион</a:t>
            </a:r>
            <a:r>
              <a:rPr sz="2450" b="1" spc="254" dirty="0">
                <a:solidFill>
                  <a:srgbClr val="8DD6F3"/>
                </a:solidFill>
                <a:latin typeface="SF Pro Text"/>
                <a:cs typeface="SF Pro Text"/>
              </a:rPr>
              <a:t> </a:t>
            </a:r>
            <a:r>
              <a:rPr sz="2450" b="1" spc="20" dirty="0">
                <a:solidFill>
                  <a:srgbClr val="8DD6F3"/>
                </a:solidFill>
                <a:latin typeface="SF Pro Text"/>
                <a:cs typeface="SF Pro Text"/>
              </a:rPr>
              <a:t>—</a:t>
            </a:r>
            <a:r>
              <a:rPr sz="2450" b="1" spc="254" dirty="0">
                <a:solidFill>
                  <a:srgbClr val="8DD6F3"/>
                </a:solidFill>
                <a:latin typeface="SF Pro Text"/>
                <a:cs typeface="SF Pro Text"/>
              </a:rPr>
              <a:t> </a:t>
            </a:r>
            <a:r>
              <a:rPr sz="2450" b="1" spc="-25" dirty="0">
                <a:solidFill>
                  <a:srgbClr val="8DD6F3"/>
                </a:solidFill>
                <a:latin typeface="SF Pro Text"/>
                <a:cs typeface="SF Pro Text"/>
              </a:rPr>
              <a:t>это</a:t>
            </a:r>
            <a:r>
              <a:rPr sz="2450" b="1" spc="260" dirty="0">
                <a:solidFill>
                  <a:srgbClr val="8DD6F3"/>
                </a:solidFill>
                <a:latin typeface="SF Pro Text"/>
                <a:cs typeface="SF Pro Text"/>
              </a:rPr>
              <a:t> </a:t>
            </a:r>
            <a:r>
              <a:rPr sz="2450" b="1" dirty="0">
                <a:solidFill>
                  <a:srgbClr val="8DD6F3"/>
                </a:solidFill>
                <a:latin typeface="SF Pro Text"/>
                <a:cs typeface="SF Pro Text"/>
              </a:rPr>
              <a:t>компания</a:t>
            </a:r>
            <a:r>
              <a:rPr sz="2450" b="1" spc="250" dirty="0">
                <a:solidFill>
                  <a:srgbClr val="8DD6F3"/>
                </a:solidFill>
                <a:latin typeface="SF Pro Text"/>
                <a:cs typeface="SF Pro Text"/>
              </a:rPr>
              <a:t> </a:t>
            </a:r>
            <a:r>
              <a:rPr sz="2450" b="1" spc="5" dirty="0">
                <a:solidFill>
                  <a:srgbClr val="8DD6F3"/>
                </a:solidFill>
                <a:latin typeface="SF Pro Text"/>
                <a:cs typeface="SF Pro Text"/>
              </a:rPr>
              <a:t>полного</a:t>
            </a:r>
            <a:r>
              <a:rPr sz="2450" b="1" spc="254" dirty="0">
                <a:solidFill>
                  <a:srgbClr val="8DD6F3"/>
                </a:solidFill>
                <a:latin typeface="SF Pro Text"/>
                <a:cs typeface="SF Pro Text"/>
              </a:rPr>
              <a:t> </a:t>
            </a:r>
            <a:r>
              <a:rPr sz="2450" b="1" spc="10" dirty="0">
                <a:solidFill>
                  <a:srgbClr val="8DD6F3"/>
                </a:solidFill>
                <a:latin typeface="SF Pro Text"/>
                <a:cs typeface="SF Pro Text"/>
              </a:rPr>
              <a:t>цикла</a:t>
            </a:r>
            <a:r>
              <a:rPr sz="2450" b="1" spc="260" dirty="0">
                <a:solidFill>
                  <a:srgbClr val="8DD6F3"/>
                </a:solidFill>
                <a:latin typeface="SF Pro Text"/>
                <a:cs typeface="SF Pro Text"/>
              </a:rPr>
              <a:t> </a:t>
            </a:r>
            <a:r>
              <a:rPr sz="2450" b="1" spc="10" dirty="0">
                <a:solidFill>
                  <a:srgbClr val="8DD6F3"/>
                </a:solidFill>
                <a:latin typeface="SF Pro Text"/>
                <a:cs typeface="SF Pro Text"/>
              </a:rPr>
              <a:t>по</a:t>
            </a:r>
            <a:r>
              <a:rPr sz="2450" b="1" spc="260" dirty="0">
                <a:solidFill>
                  <a:srgbClr val="8DD6F3"/>
                </a:solidFill>
                <a:latin typeface="SF Pro Text"/>
                <a:cs typeface="SF Pro Text"/>
              </a:rPr>
              <a:t> </a:t>
            </a:r>
            <a:r>
              <a:rPr sz="2450" b="1" spc="5" dirty="0">
                <a:solidFill>
                  <a:srgbClr val="8DD6F3"/>
                </a:solidFill>
                <a:latin typeface="SF Pro Text"/>
                <a:cs typeface="SF Pro Text"/>
              </a:rPr>
              <a:t>созданию</a:t>
            </a:r>
            <a:r>
              <a:rPr sz="2450" b="1" spc="254" dirty="0">
                <a:solidFill>
                  <a:srgbClr val="8DD6F3"/>
                </a:solidFill>
                <a:latin typeface="SF Pro Text"/>
                <a:cs typeface="SF Pro Text"/>
              </a:rPr>
              <a:t> </a:t>
            </a:r>
            <a:r>
              <a:rPr sz="2450" b="1" spc="15" dirty="0">
                <a:solidFill>
                  <a:srgbClr val="8DD6F3"/>
                </a:solidFill>
                <a:latin typeface="SF Pro Text"/>
                <a:cs typeface="SF Pro Text"/>
              </a:rPr>
              <a:t>умных </a:t>
            </a:r>
            <a:r>
              <a:rPr sz="2450" b="1" spc="-620" dirty="0">
                <a:solidFill>
                  <a:srgbClr val="8DD6F3"/>
                </a:solidFill>
                <a:latin typeface="SF Pro Text"/>
                <a:cs typeface="SF Pro Text"/>
              </a:rPr>
              <a:t> </a:t>
            </a:r>
            <a:r>
              <a:rPr sz="2450" b="1" spc="15" dirty="0">
                <a:solidFill>
                  <a:srgbClr val="8DD6F3"/>
                </a:solidFill>
                <a:latin typeface="SF Pro Text"/>
                <a:cs typeface="SF Pro Text"/>
              </a:rPr>
              <a:t>и  </a:t>
            </a:r>
            <a:r>
              <a:rPr sz="2450" b="1" spc="10" dirty="0">
                <a:solidFill>
                  <a:srgbClr val="8DD6F3"/>
                </a:solidFill>
                <a:latin typeface="SF Pro Text"/>
                <a:cs typeface="SF Pro Text"/>
              </a:rPr>
              <a:t>инновационных  </a:t>
            </a:r>
            <a:r>
              <a:rPr sz="2450" b="1" dirty="0">
                <a:solidFill>
                  <a:srgbClr val="8DD6F3"/>
                </a:solidFill>
                <a:latin typeface="SF Pro Text"/>
                <a:cs typeface="SF Pro Text"/>
              </a:rPr>
              <a:t>продуктов   </a:t>
            </a:r>
            <a:r>
              <a:rPr sz="2450" b="1" spc="15" dirty="0">
                <a:solidFill>
                  <a:srgbClr val="8DD6F3"/>
                </a:solidFill>
                <a:latin typeface="SF Pro Text"/>
                <a:cs typeface="SF Pro Text"/>
              </a:rPr>
              <a:t>для  </a:t>
            </a:r>
            <a:r>
              <a:rPr sz="2450" b="1" spc="10" dirty="0">
                <a:solidFill>
                  <a:srgbClr val="8DD6F3"/>
                </a:solidFill>
                <a:latin typeface="SF Pro Text"/>
                <a:cs typeface="SF Pro Text"/>
              </a:rPr>
              <a:t>вентиляции,  </a:t>
            </a:r>
            <a:r>
              <a:rPr sz="2450" b="1" dirty="0">
                <a:solidFill>
                  <a:srgbClr val="8DD6F3"/>
                </a:solidFill>
                <a:latin typeface="SF Pro Text"/>
                <a:cs typeface="SF Pro Text"/>
              </a:rPr>
              <a:t>очистки </a:t>
            </a:r>
            <a:r>
              <a:rPr sz="2450" b="1" spc="5" dirty="0">
                <a:solidFill>
                  <a:srgbClr val="8DD6F3"/>
                </a:solidFill>
                <a:latin typeface="SF Pro Text"/>
                <a:cs typeface="SF Pro Text"/>
              </a:rPr>
              <a:t> </a:t>
            </a:r>
            <a:r>
              <a:rPr sz="2450" b="1" spc="15" dirty="0">
                <a:solidFill>
                  <a:srgbClr val="8DD6F3"/>
                </a:solidFill>
                <a:latin typeface="SF Pro Text"/>
                <a:cs typeface="SF Pro Text"/>
              </a:rPr>
              <a:t>и</a:t>
            </a:r>
            <a:r>
              <a:rPr sz="2450" b="1" dirty="0">
                <a:solidFill>
                  <a:srgbClr val="8DD6F3"/>
                </a:solidFill>
                <a:latin typeface="SF Pro Text"/>
                <a:cs typeface="SF Pro Text"/>
              </a:rPr>
              <a:t> безопасности</a:t>
            </a:r>
            <a:r>
              <a:rPr sz="2450" b="1" spc="5" dirty="0">
                <a:solidFill>
                  <a:srgbClr val="8DD6F3"/>
                </a:solidFill>
                <a:latin typeface="SF Pro Text"/>
                <a:cs typeface="SF Pro Text"/>
              </a:rPr>
              <a:t> воздушной </a:t>
            </a:r>
            <a:r>
              <a:rPr sz="2450" b="1" spc="10" dirty="0">
                <a:solidFill>
                  <a:srgbClr val="8DD6F3"/>
                </a:solidFill>
                <a:latin typeface="SF Pro Text"/>
                <a:cs typeface="SF Pro Text"/>
              </a:rPr>
              <a:t>среды.</a:t>
            </a:r>
            <a:endParaRPr sz="2450">
              <a:latin typeface="SF Pro Text"/>
              <a:cs typeface="SF Pro Text"/>
            </a:endParaRPr>
          </a:p>
          <a:p>
            <a:pPr marL="12700" marR="6350" algn="just">
              <a:lnSpc>
                <a:spcPts val="2800"/>
              </a:lnSpc>
              <a:spcBef>
                <a:spcPts val="2485"/>
              </a:spcBef>
            </a:pPr>
            <a:r>
              <a:rPr sz="2450" b="1" dirty="0">
                <a:solidFill>
                  <a:srgbClr val="245283"/>
                </a:solidFill>
                <a:latin typeface="SF Pro Text"/>
                <a:cs typeface="SF Pro Text"/>
              </a:rPr>
              <a:t>Тион </a:t>
            </a:r>
            <a:r>
              <a:rPr sz="2450" b="1" spc="-5" dirty="0">
                <a:solidFill>
                  <a:srgbClr val="245283"/>
                </a:solidFill>
                <a:latin typeface="SF Pro Text"/>
                <a:cs typeface="SF Pro Text"/>
              </a:rPr>
              <a:t>заботится </a:t>
            </a:r>
            <a:r>
              <a:rPr sz="2450" spc="10" dirty="0">
                <a:solidFill>
                  <a:srgbClr val="FFFFFF"/>
                </a:solidFill>
                <a:latin typeface="SF Pro Text"/>
                <a:cs typeface="SF Pro Text"/>
              </a:rPr>
              <a:t>о </a:t>
            </a:r>
            <a:r>
              <a:rPr sz="2450" dirty="0">
                <a:solidFill>
                  <a:srgbClr val="FFFFFF"/>
                </a:solidFill>
                <a:latin typeface="SF Pro Text"/>
                <a:cs typeface="SF Pro Text"/>
              </a:rPr>
              <a:t>том, чтобы каждый </a:t>
            </a:r>
            <a:r>
              <a:rPr sz="2450" spc="10" dirty="0">
                <a:solidFill>
                  <a:srgbClr val="FFFFFF"/>
                </a:solidFill>
                <a:latin typeface="SF Pro Text"/>
                <a:cs typeface="SF Pro Text"/>
              </a:rPr>
              <a:t>был </a:t>
            </a:r>
            <a:r>
              <a:rPr sz="2450" spc="5" dirty="0">
                <a:solidFill>
                  <a:srgbClr val="FFFFFF"/>
                </a:solidFill>
                <a:latin typeface="SF Pro Text"/>
                <a:cs typeface="SF Pro Text"/>
              </a:rPr>
              <a:t>полон </a:t>
            </a:r>
            <a:r>
              <a:rPr sz="2450" spc="10" dirty="0">
                <a:solidFill>
                  <a:srgbClr val="FFFFFF"/>
                </a:solidFill>
                <a:latin typeface="SF Pro Text"/>
                <a:cs typeface="SF Pro Text"/>
              </a:rPr>
              <a:t>здоровья, </a:t>
            </a:r>
            <a:r>
              <a:rPr sz="2450" spc="1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450" spc="5" dirty="0">
                <a:solidFill>
                  <a:srgbClr val="FFFFFF"/>
                </a:solidFill>
                <a:latin typeface="SF Pro Text"/>
                <a:cs typeface="SF Pro Text"/>
              </a:rPr>
              <a:t>энергии</a:t>
            </a:r>
            <a:r>
              <a:rPr sz="245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450" spc="10" dirty="0">
                <a:solidFill>
                  <a:srgbClr val="FFFFFF"/>
                </a:solidFill>
                <a:latin typeface="SF Pro Text"/>
                <a:cs typeface="SF Pro Text"/>
              </a:rPr>
              <a:t>и</a:t>
            </a:r>
            <a:r>
              <a:rPr sz="2450" spc="5" dirty="0">
                <a:solidFill>
                  <a:srgbClr val="FFFFFF"/>
                </a:solidFill>
                <a:latin typeface="SF Pro Text"/>
                <a:cs typeface="SF Pro Text"/>
              </a:rPr>
              <a:t> сил.</a:t>
            </a:r>
            <a:endParaRPr sz="2450">
              <a:latin typeface="SF Pro Text"/>
              <a:cs typeface="SF Pro Text"/>
            </a:endParaRPr>
          </a:p>
          <a:p>
            <a:pPr marL="12700" marR="5080" algn="just">
              <a:lnSpc>
                <a:spcPts val="2800"/>
              </a:lnSpc>
              <a:spcBef>
                <a:spcPts val="2475"/>
              </a:spcBef>
            </a:pPr>
            <a:r>
              <a:rPr sz="2450" b="1" dirty="0">
                <a:solidFill>
                  <a:srgbClr val="245283"/>
                </a:solidFill>
                <a:latin typeface="SF Pro Text"/>
                <a:cs typeface="SF Pro Text"/>
              </a:rPr>
              <a:t>Тион </a:t>
            </a:r>
            <a:r>
              <a:rPr sz="2450" b="1" spc="5" dirty="0">
                <a:solidFill>
                  <a:srgbClr val="245283"/>
                </a:solidFill>
                <a:latin typeface="SF Pro Text"/>
                <a:cs typeface="SF Pro Text"/>
              </a:rPr>
              <a:t>разрабатывает </a:t>
            </a:r>
            <a:r>
              <a:rPr sz="2450" spc="5" dirty="0">
                <a:solidFill>
                  <a:srgbClr val="FFFFFF"/>
                </a:solidFill>
                <a:latin typeface="SF Pro Text"/>
                <a:cs typeface="SF Pro Text"/>
              </a:rPr>
              <a:t>бескомпромиссные решения, </a:t>
            </a:r>
            <a:r>
              <a:rPr sz="2450" spc="-15" dirty="0">
                <a:solidFill>
                  <a:srgbClr val="FFFFFF"/>
                </a:solidFill>
                <a:latin typeface="SF Pro Text"/>
                <a:cs typeface="SF Pro Text"/>
              </a:rPr>
              <a:t>которые </a:t>
            </a:r>
            <a:r>
              <a:rPr sz="2450" spc="-1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450" spc="-5" dirty="0">
                <a:solidFill>
                  <a:srgbClr val="FFFFFF"/>
                </a:solidFill>
                <a:latin typeface="SF Pro Text"/>
                <a:cs typeface="SF Pro Text"/>
              </a:rPr>
              <a:t>позволяют</a:t>
            </a:r>
            <a:r>
              <a:rPr sz="245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450" spc="10" dirty="0">
                <a:solidFill>
                  <a:srgbClr val="FFFFFF"/>
                </a:solidFill>
                <a:latin typeface="SF Pro Text"/>
                <a:cs typeface="SF Pro Text"/>
              </a:rPr>
              <a:t>дышать</a:t>
            </a:r>
            <a:r>
              <a:rPr sz="245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450" spc="10" dirty="0">
                <a:solidFill>
                  <a:srgbClr val="FFFFFF"/>
                </a:solidFill>
                <a:latin typeface="SF Pro Text"/>
                <a:cs typeface="SF Pro Text"/>
              </a:rPr>
              <a:t>и</a:t>
            </a:r>
            <a:r>
              <a:rPr sz="2450" spc="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450" dirty="0">
                <a:solidFill>
                  <a:srgbClr val="FFFFFF"/>
                </a:solidFill>
                <a:latin typeface="SF Pro Text"/>
                <a:cs typeface="SF Pro Text"/>
              </a:rPr>
              <a:t>чистым,</a:t>
            </a:r>
            <a:r>
              <a:rPr sz="2450" spc="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450" spc="10" dirty="0">
                <a:solidFill>
                  <a:srgbClr val="FFFFFF"/>
                </a:solidFill>
                <a:latin typeface="SF Pro Text"/>
                <a:cs typeface="SF Pro Text"/>
              </a:rPr>
              <a:t>и</a:t>
            </a:r>
            <a:r>
              <a:rPr sz="2450" spc="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450" dirty="0">
                <a:solidFill>
                  <a:srgbClr val="FFFFFF"/>
                </a:solidFill>
                <a:latin typeface="SF Pro Text"/>
                <a:cs typeface="SF Pro Text"/>
              </a:rPr>
              <a:t>свежим</a:t>
            </a:r>
            <a:r>
              <a:rPr sz="2450" spc="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450" dirty="0">
                <a:solidFill>
                  <a:srgbClr val="FFFFFF"/>
                </a:solidFill>
                <a:latin typeface="SF Pro Text"/>
                <a:cs typeface="SF Pro Text"/>
              </a:rPr>
              <a:t>воздухом.</a:t>
            </a:r>
            <a:endParaRPr sz="2450">
              <a:latin typeface="SF Pro Text"/>
              <a:cs typeface="SF Pro Text"/>
            </a:endParaRPr>
          </a:p>
          <a:p>
            <a:pPr marL="12700" marR="7620" algn="just">
              <a:lnSpc>
                <a:spcPts val="2800"/>
              </a:lnSpc>
              <a:spcBef>
                <a:spcPts val="2480"/>
              </a:spcBef>
            </a:pPr>
            <a:r>
              <a:rPr sz="2450" b="1" dirty="0">
                <a:solidFill>
                  <a:srgbClr val="245283"/>
                </a:solidFill>
                <a:latin typeface="SF Pro Text"/>
                <a:cs typeface="SF Pro Text"/>
              </a:rPr>
              <a:t>Тион </a:t>
            </a:r>
            <a:r>
              <a:rPr sz="2450" b="1" spc="-5" dirty="0">
                <a:solidFill>
                  <a:srgbClr val="245283"/>
                </a:solidFill>
                <a:latin typeface="SF Pro Text"/>
                <a:cs typeface="SF Pro Text"/>
              </a:rPr>
              <a:t>выпускает </a:t>
            </a:r>
            <a:r>
              <a:rPr sz="2450" dirty="0">
                <a:solidFill>
                  <a:srgbClr val="FFFFFF"/>
                </a:solidFill>
                <a:latin typeface="SF Pro Text"/>
                <a:cs typeface="SF Pro Text"/>
              </a:rPr>
              <a:t>климатическое оборудование собственного </a:t>
            </a:r>
            <a:r>
              <a:rPr sz="2450" spc="-68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450" spc="5" dirty="0">
                <a:solidFill>
                  <a:srgbClr val="FFFFFF"/>
                </a:solidFill>
                <a:latin typeface="SF Pro Text"/>
                <a:cs typeface="SF Pro Text"/>
              </a:rPr>
              <a:t>производства, предлагая свободно </a:t>
            </a:r>
            <a:r>
              <a:rPr sz="2450" spc="10" dirty="0">
                <a:solidFill>
                  <a:srgbClr val="FFFFFF"/>
                </a:solidFill>
                <a:latin typeface="SF Pro Text"/>
                <a:cs typeface="SF Pro Text"/>
              </a:rPr>
              <a:t>дышать </a:t>
            </a:r>
            <a:r>
              <a:rPr sz="2450" dirty="0">
                <a:solidFill>
                  <a:srgbClr val="FFFFFF"/>
                </a:solidFill>
                <a:latin typeface="SF Pro Text"/>
                <a:cs typeface="SF Pro Text"/>
              </a:rPr>
              <a:t>чистым воздухом </a:t>
            </a:r>
            <a:r>
              <a:rPr sz="2450" spc="-68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450" spc="10" dirty="0">
                <a:solidFill>
                  <a:srgbClr val="FFFFFF"/>
                </a:solidFill>
                <a:latin typeface="SF Pro Text"/>
                <a:cs typeface="SF Pro Text"/>
              </a:rPr>
              <a:t>в</a:t>
            </a:r>
            <a:r>
              <a:rPr sz="245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450" spc="10" dirty="0">
                <a:solidFill>
                  <a:srgbClr val="FFFFFF"/>
                </a:solidFill>
                <a:latin typeface="SF Pro Text"/>
                <a:cs typeface="SF Pro Text"/>
              </a:rPr>
              <a:t>любой</a:t>
            </a:r>
            <a:r>
              <a:rPr sz="2450" spc="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450" spc="-15" dirty="0">
                <a:solidFill>
                  <a:srgbClr val="FFFFFF"/>
                </a:solidFill>
                <a:latin typeface="SF Pro Text"/>
                <a:cs typeface="SF Pro Text"/>
              </a:rPr>
              <a:t>точке</a:t>
            </a:r>
            <a:r>
              <a:rPr sz="2450" spc="5" dirty="0">
                <a:solidFill>
                  <a:srgbClr val="FFFFFF"/>
                </a:solidFill>
                <a:latin typeface="SF Pro Text"/>
                <a:cs typeface="SF Pro Text"/>
              </a:rPr>
              <a:t> мира.</a:t>
            </a:r>
            <a:endParaRPr sz="2450">
              <a:latin typeface="SF Pro Text"/>
              <a:cs typeface="SF Pro Text"/>
            </a:endParaRPr>
          </a:p>
          <a:p>
            <a:pPr marL="12700" marR="5080" algn="just">
              <a:lnSpc>
                <a:spcPts val="2800"/>
              </a:lnSpc>
              <a:spcBef>
                <a:spcPts val="2480"/>
              </a:spcBef>
            </a:pPr>
            <a:r>
              <a:rPr sz="2450" b="1" dirty="0">
                <a:solidFill>
                  <a:srgbClr val="245283"/>
                </a:solidFill>
                <a:latin typeface="SF Pro Text"/>
                <a:cs typeface="SF Pro Text"/>
              </a:rPr>
              <a:t>Тион</a:t>
            </a:r>
            <a:r>
              <a:rPr sz="2450" b="1" spc="5" dirty="0">
                <a:solidFill>
                  <a:srgbClr val="245283"/>
                </a:solidFill>
                <a:latin typeface="SF Pro Text"/>
                <a:cs typeface="SF Pro Text"/>
              </a:rPr>
              <a:t> </a:t>
            </a:r>
            <a:r>
              <a:rPr sz="2450" b="1" spc="-5" dirty="0">
                <a:solidFill>
                  <a:srgbClr val="245283"/>
                </a:solidFill>
                <a:latin typeface="SF Pro Text"/>
                <a:cs typeface="SF Pro Text"/>
              </a:rPr>
              <a:t>создает</a:t>
            </a:r>
            <a:r>
              <a:rPr sz="2450" b="1" dirty="0">
                <a:solidFill>
                  <a:srgbClr val="245283"/>
                </a:solidFill>
                <a:latin typeface="SF Pro Text"/>
                <a:cs typeface="SF Pro Text"/>
              </a:rPr>
              <a:t> мир,</a:t>
            </a:r>
            <a:r>
              <a:rPr sz="2450" b="1" spc="5" dirty="0">
                <a:solidFill>
                  <a:srgbClr val="245283"/>
                </a:solidFill>
                <a:latin typeface="SF Pro Text"/>
                <a:cs typeface="SF Pro Text"/>
              </a:rPr>
              <a:t> </a:t>
            </a:r>
            <a:r>
              <a:rPr sz="2450" spc="10" dirty="0">
                <a:solidFill>
                  <a:srgbClr val="FFFFFF"/>
                </a:solidFill>
                <a:latin typeface="SF Pro Text"/>
                <a:cs typeface="SF Pro Text"/>
              </a:rPr>
              <a:t>в</a:t>
            </a:r>
            <a:r>
              <a:rPr sz="2450" spc="1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450" spc="-15" dirty="0">
                <a:solidFill>
                  <a:srgbClr val="FFFFFF"/>
                </a:solidFill>
                <a:latin typeface="SF Pro Text"/>
                <a:cs typeface="SF Pro Text"/>
              </a:rPr>
              <a:t>котором</a:t>
            </a:r>
            <a:r>
              <a:rPr sz="2450" spc="-1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450" spc="10" dirty="0">
                <a:solidFill>
                  <a:srgbClr val="FFFFFF"/>
                </a:solidFill>
                <a:latin typeface="SF Pro Text"/>
                <a:cs typeface="SF Pro Text"/>
              </a:rPr>
              <a:t>новые</a:t>
            </a:r>
            <a:r>
              <a:rPr sz="2450" spc="1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450" spc="-5" dirty="0">
                <a:solidFill>
                  <a:srgbClr val="FFFFFF"/>
                </a:solidFill>
                <a:latin typeface="SF Pro Text"/>
                <a:cs typeface="SF Pro Text"/>
              </a:rPr>
              <a:t>технологии</a:t>
            </a:r>
            <a:r>
              <a:rPr sz="245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450" spc="-5" dirty="0">
                <a:solidFill>
                  <a:srgbClr val="FFFFFF"/>
                </a:solidFill>
                <a:latin typeface="SF Pro Text"/>
                <a:cs typeface="SF Pro Text"/>
              </a:rPr>
              <a:t>заметно </a:t>
            </a:r>
            <a:r>
              <a:rPr sz="245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450" spc="-10" dirty="0">
                <a:solidFill>
                  <a:srgbClr val="FFFFFF"/>
                </a:solidFill>
                <a:latin typeface="SF Pro Text"/>
                <a:cs typeface="SF Pro Text"/>
              </a:rPr>
              <a:t>улучшают</a:t>
            </a:r>
            <a:r>
              <a:rPr sz="2450" spc="37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450" spc="-5" dirty="0">
                <a:solidFill>
                  <a:srgbClr val="FFFFFF"/>
                </a:solidFill>
                <a:latin typeface="SF Pro Text"/>
                <a:cs typeface="SF Pro Text"/>
              </a:rPr>
              <a:t>качество</a:t>
            </a:r>
            <a:r>
              <a:rPr sz="2450" spc="38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450" spc="10" dirty="0">
                <a:solidFill>
                  <a:srgbClr val="FFFFFF"/>
                </a:solidFill>
                <a:latin typeface="SF Pro Text"/>
                <a:cs typeface="SF Pro Text"/>
              </a:rPr>
              <a:t>жизни</a:t>
            </a:r>
            <a:r>
              <a:rPr sz="2450" spc="37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450" spc="10" dirty="0">
                <a:solidFill>
                  <a:srgbClr val="FFFFFF"/>
                </a:solidFill>
                <a:latin typeface="SF Pro Text"/>
                <a:cs typeface="SF Pro Text"/>
              </a:rPr>
              <a:t>и</a:t>
            </a:r>
            <a:r>
              <a:rPr sz="2450" spc="38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450" spc="-10" dirty="0">
                <a:solidFill>
                  <a:srgbClr val="FFFFFF"/>
                </a:solidFill>
                <a:latin typeface="SF Pro Text"/>
                <a:cs typeface="SF Pro Text"/>
              </a:rPr>
              <a:t>комфорт</a:t>
            </a:r>
            <a:r>
              <a:rPr sz="2450" spc="37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450" spc="10" dirty="0">
                <a:solidFill>
                  <a:srgbClr val="FFFFFF"/>
                </a:solidFill>
                <a:latin typeface="SF Pro Text"/>
                <a:cs typeface="SF Pro Text"/>
              </a:rPr>
              <a:t>в</a:t>
            </a:r>
            <a:r>
              <a:rPr sz="2450" spc="38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450" spc="10" dirty="0">
                <a:solidFill>
                  <a:srgbClr val="FFFFFF"/>
                </a:solidFill>
                <a:latin typeface="SF Pro Text"/>
                <a:cs typeface="SF Pro Text"/>
              </a:rPr>
              <a:t>любых</a:t>
            </a:r>
            <a:r>
              <a:rPr sz="2450" spc="38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450" spc="10" dirty="0">
                <a:solidFill>
                  <a:srgbClr val="FFFFFF"/>
                </a:solidFill>
                <a:latin typeface="SF Pro Text"/>
                <a:cs typeface="SF Pro Text"/>
              </a:rPr>
              <a:t>помещениях: </a:t>
            </a:r>
            <a:r>
              <a:rPr sz="2450" spc="-68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450" spc="10" dirty="0">
                <a:solidFill>
                  <a:srgbClr val="FFFFFF"/>
                </a:solidFill>
                <a:latin typeface="SF Pro Text"/>
                <a:cs typeface="SF Pro Text"/>
              </a:rPr>
              <a:t>в</a:t>
            </a:r>
            <a:r>
              <a:rPr sz="245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450" spc="5" dirty="0">
                <a:solidFill>
                  <a:srgbClr val="FFFFFF"/>
                </a:solidFill>
                <a:latin typeface="SF Pro Text"/>
                <a:cs typeface="SF Pro Text"/>
              </a:rPr>
              <a:t>доме,</a:t>
            </a:r>
            <a:r>
              <a:rPr sz="245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450" spc="10" dirty="0">
                <a:solidFill>
                  <a:srgbClr val="FFFFFF"/>
                </a:solidFill>
                <a:latin typeface="SF Pro Text"/>
                <a:cs typeface="SF Pro Text"/>
              </a:rPr>
              <a:t>офисе,</a:t>
            </a:r>
            <a:r>
              <a:rPr sz="2450" spc="5" dirty="0">
                <a:solidFill>
                  <a:srgbClr val="FFFFFF"/>
                </a:solidFill>
                <a:latin typeface="SF Pro Text"/>
                <a:cs typeface="SF Pro Text"/>
              </a:rPr>
              <a:t> больнице </a:t>
            </a:r>
            <a:r>
              <a:rPr sz="2450" spc="10" dirty="0">
                <a:solidFill>
                  <a:srgbClr val="FFFFFF"/>
                </a:solidFill>
                <a:latin typeface="SF Pro Text"/>
                <a:cs typeface="SF Pro Text"/>
              </a:rPr>
              <a:t>или</a:t>
            </a:r>
            <a:r>
              <a:rPr sz="2450" spc="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450" dirty="0">
                <a:solidFill>
                  <a:srgbClr val="FFFFFF"/>
                </a:solidFill>
                <a:latin typeface="SF Pro Text"/>
                <a:cs typeface="SF Pro Text"/>
              </a:rPr>
              <a:t>ресторане.</a:t>
            </a:r>
            <a:endParaRPr sz="2450">
              <a:latin typeface="SF Pro Text"/>
              <a:cs typeface="SF Pro Tex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Рисунок 534" descr="Изображение выглядит как природа, ночное небо&#10;&#10;Автоматически созданное описание">
            <a:extLst>
              <a:ext uri="{FF2B5EF4-FFF2-40B4-BE49-F238E27FC236}">
                <a16:creationId xmlns:a16="http://schemas.microsoft.com/office/drawing/2014/main" id="{65553B03-4A1B-4EE3-B72D-D08F43525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6"/>
          </a:xfrm>
          <a:prstGeom prst="rect">
            <a:avLst/>
          </a:prstGeom>
        </p:spPr>
      </p:pic>
      <p:sp>
        <p:nvSpPr>
          <p:cNvPr id="431" name="object 431"/>
          <p:cNvSpPr txBox="1"/>
          <p:nvPr/>
        </p:nvSpPr>
        <p:spPr>
          <a:xfrm>
            <a:off x="12060062" y="3753301"/>
            <a:ext cx="1020444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spc="15" dirty="0">
                <a:solidFill>
                  <a:srgbClr val="9999FF"/>
                </a:solidFill>
                <a:latin typeface="SF Pro Text"/>
                <a:cs typeface="SF Pro Text"/>
              </a:rPr>
              <a:t>Моск</a:t>
            </a:r>
            <a:r>
              <a:rPr sz="1950" b="1" spc="10" dirty="0">
                <a:solidFill>
                  <a:srgbClr val="9999FF"/>
                </a:solidFill>
                <a:latin typeface="SF Pro Text"/>
                <a:cs typeface="SF Pro Text"/>
              </a:rPr>
              <a:t>в</a:t>
            </a:r>
            <a:r>
              <a:rPr sz="1950" b="1" spc="15" dirty="0">
                <a:solidFill>
                  <a:srgbClr val="9999FF"/>
                </a:solidFill>
                <a:latin typeface="SF Pro Text"/>
                <a:cs typeface="SF Pro Text"/>
              </a:rPr>
              <a:t>а</a:t>
            </a:r>
            <a:endParaRPr sz="1950">
              <a:latin typeface="SF Pro Text"/>
              <a:cs typeface="SF Pro Text"/>
            </a:endParaRPr>
          </a:p>
        </p:txBody>
      </p:sp>
      <p:sp>
        <p:nvSpPr>
          <p:cNvPr id="432" name="object 432"/>
          <p:cNvSpPr txBox="1"/>
          <p:nvPr/>
        </p:nvSpPr>
        <p:spPr>
          <a:xfrm>
            <a:off x="12227141" y="3324172"/>
            <a:ext cx="2566670" cy="61277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1450" spc="5" dirty="0">
                <a:solidFill>
                  <a:srgbClr val="FFFFFF"/>
                </a:solidFill>
                <a:latin typeface="SF Pro Text"/>
                <a:cs typeface="SF Pro Text"/>
              </a:rPr>
              <a:t>Санкт-Петербург</a:t>
            </a:r>
            <a:endParaRPr sz="1450">
              <a:latin typeface="SF Pro Text"/>
              <a:cs typeface="SF Pro Text"/>
            </a:endParaRPr>
          </a:p>
          <a:p>
            <a:pPr marL="1270000">
              <a:lnSpc>
                <a:spcPct val="100000"/>
              </a:lnSpc>
              <a:spcBef>
                <a:spcPts val="570"/>
              </a:spcBef>
            </a:pPr>
            <a:r>
              <a:rPr sz="1450" spc="15" dirty="0">
                <a:solidFill>
                  <a:srgbClr val="FFFFFF"/>
                </a:solidFill>
                <a:latin typeface="SF Pro Text"/>
                <a:cs typeface="SF Pro Text"/>
              </a:rPr>
              <a:t>Е</a:t>
            </a:r>
            <a:r>
              <a:rPr sz="1450" spc="-10" dirty="0">
                <a:solidFill>
                  <a:srgbClr val="FFFFFF"/>
                </a:solidFill>
                <a:latin typeface="SF Pro Text"/>
                <a:cs typeface="SF Pro Text"/>
              </a:rPr>
              <a:t>к</a:t>
            </a:r>
            <a:r>
              <a:rPr sz="1450" spc="15" dirty="0">
                <a:solidFill>
                  <a:srgbClr val="FFFFFF"/>
                </a:solidFill>
                <a:latin typeface="SF Pro Text"/>
                <a:cs typeface="SF Pro Text"/>
              </a:rPr>
              <a:t>а</a:t>
            </a:r>
            <a:r>
              <a:rPr sz="1450" spc="-15" dirty="0">
                <a:solidFill>
                  <a:srgbClr val="FFFFFF"/>
                </a:solidFill>
                <a:latin typeface="SF Pro Text"/>
                <a:cs typeface="SF Pro Text"/>
              </a:rPr>
              <a:t>т</a:t>
            </a:r>
            <a:r>
              <a:rPr sz="1450" spc="15" dirty="0">
                <a:solidFill>
                  <a:srgbClr val="FFFFFF"/>
                </a:solidFill>
                <a:latin typeface="SF Pro Text"/>
                <a:cs typeface="SF Pro Text"/>
              </a:rPr>
              <a:t>ерин</a:t>
            </a:r>
            <a:r>
              <a:rPr sz="1450" spc="-10" dirty="0">
                <a:solidFill>
                  <a:srgbClr val="FFFFFF"/>
                </a:solidFill>
                <a:latin typeface="SF Pro Text"/>
                <a:cs typeface="SF Pro Text"/>
              </a:rPr>
              <a:t>б</a:t>
            </a:r>
            <a:r>
              <a:rPr sz="1450" spc="15" dirty="0">
                <a:solidFill>
                  <a:srgbClr val="FFFFFF"/>
                </a:solidFill>
                <a:latin typeface="SF Pro Text"/>
                <a:cs typeface="SF Pro Text"/>
              </a:rPr>
              <a:t>ург</a:t>
            </a:r>
            <a:endParaRPr sz="1450">
              <a:latin typeface="SF Pro Text"/>
              <a:cs typeface="SF Pro Text"/>
            </a:endParaRPr>
          </a:p>
        </p:txBody>
      </p:sp>
      <p:sp>
        <p:nvSpPr>
          <p:cNvPr id="433" name="object 433"/>
          <p:cNvSpPr txBox="1"/>
          <p:nvPr/>
        </p:nvSpPr>
        <p:spPr>
          <a:xfrm>
            <a:off x="15572399" y="3174145"/>
            <a:ext cx="112903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0" dirty="0">
                <a:solidFill>
                  <a:srgbClr val="FFFFFF"/>
                </a:solidFill>
                <a:latin typeface="SF Pro Text"/>
                <a:cs typeface="SF Pro Text"/>
              </a:rPr>
              <a:t>Красноярск</a:t>
            </a:r>
            <a:endParaRPr sz="1450">
              <a:latin typeface="SF Pro Text"/>
              <a:cs typeface="SF Pro Text"/>
            </a:endParaRPr>
          </a:p>
        </p:txBody>
      </p:sp>
      <p:sp>
        <p:nvSpPr>
          <p:cNvPr id="434" name="object 434"/>
          <p:cNvSpPr txBox="1"/>
          <p:nvPr/>
        </p:nvSpPr>
        <p:spPr>
          <a:xfrm>
            <a:off x="17145043" y="4164397"/>
            <a:ext cx="101917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57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450" spc="20" dirty="0">
                <a:solidFill>
                  <a:srgbClr val="FFFFFF"/>
                </a:solidFill>
                <a:latin typeface="SF Pro Text"/>
                <a:cs typeface="SF Pro Text"/>
              </a:rPr>
              <a:t>абаро</a:t>
            </a:r>
            <a:r>
              <a:rPr sz="1450" spc="5" dirty="0">
                <a:solidFill>
                  <a:srgbClr val="FFFFFF"/>
                </a:solidFill>
                <a:latin typeface="SF Pro Text"/>
                <a:cs typeface="SF Pro Text"/>
              </a:rPr>
              <a:t>в</a:t>
            </a:r>
            <a:r>
              <a:rPr sz="1450" spc="10" dirty="0">
                <a:solidFill>
                  <a:srgbClr val="FFFFFF"/>
                </a:solidFill>
                <a:latin typeface="SF Pro Text"/>
                <a:cs typeface="SF Pro Text"/>
              </a:rPr>
              <a:t>ск</a:t>
            </a:r>
            <a:endParaRPr sz="1450">
              <a:latin typeface="SF Pro Text"/>
              <a:cs typeface="SF Pro Text"/>
            </a:endParaRPr>
          </a:p>
        </p:txBody>
      </p:sp>
      <p:sp>
        <p:nvSpPr>
          <p:cNvPr id="435" name="object 435"/>
          <p:cNvSpPr txBox="1"/>
          <p:nvPr/>
        </p:nvSpPr>
        <p:spPr>
          <a:xfrm>
            <a:off x="17590411" y="3497192"/>
            <a:ext cx="121920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5" dirty="0">
                <a:solidFill>
                  <a:srgbClr val="FFFFFF"/>
                </a:solidFill>
                <a:latin typeface="SF Pro Text"/>
                <a:cs typeface="SF Pro Text"/>
              </a:rPr>
              <a:t>Владивосток</a:t>
            </a:r>
            <a:endParaRPr sz="1450">
              <a:latin typeface="SF Pro Text"/>
              <a:cs typeface="SF Pro Text"/>
            </a:endParaRPr>
          </a:p>
        </p:txBody>
      </p:sp>
      <p:sp>
        <p:nvSpPr>
          <p:cNvPr id="436" name="object 436"/>
          <p:cNvSpPr txBox="1"/>
          <p:nvPr/>
        </p:nvSpPr>
        <p:spPr>
          <a:xfrm>
            <a:off x="17138636" y="2932142"/>
            <a:ext cx="82296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20" dirty="0">
                <a:solidFill>
                  <a:srgbClr val="FFFFFF"/>
                </a:solidFill>
                <a:latin typeface="SF Pro Text"/>
                <a:cs typeface="SF Pro Text"/>
              </a:rPr>
              <a:t>Ма</a:t>
            </a:r>
            <a:r>
              <a:rPr sz="1450" spc="-10" dirty="0">
                <a:solidFill>
                  <a:srgbClr val="FFFFFF"/>
                </a:solidFill>
                <a:latin typeface="SF Pro Text"/>
                <a:cs typeface="SF Pro Text"/>
              </a:rPr>
              <a:t>г</a:t>
            </a:r>
            <a:r>
              <a:rPr sz="1450" spc="15" dirty="0">
                <a:solidFill>
                  <a:srgbClr val="FFFFFF"/>
                </a:solidFill>
                <a:latin typeface="SF Pro Text"/>
                <a:cs typeface="SF Pro Text"/>
              </a:rPr>
              <a:t>адан</a:t>
            </a:r>
            <a:endParaRPr sz="1450">
              <a:latin typeface="SF Pro Text"/>
              <a:cs typeface="SF Pro Text"/>
            </a:endParaRPr>
          </a:p>
        </p:txBody>
      </p:sp>
      <p:grpSp>
        <p:nvGrpSpPr>
          <p:cNvPr id="437" name="object 437"/>
          <p:cNvGrpSpPr/>
          <p:nvPr/>
        </p:nvGrpSpPr>
        <p:grpSpPr>
          <a:xfrm>
            <a:off x="4402813" y="3111050"/>
            <a:ext cx="13429615" cy="6548755"/>
            <a:chOff x="4402813" y="3111050"/>
            <a:chExt cx="13429615" cy="6548755"/>
          </a:xfrm>
        </p:grpSpPr>
        <p:pic>
          <p:nvPicPr>
            <p:cNvPr id="438" name="object 43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17441" y="8936706"/>
              <a:ext cx="732956" cy="722485"/>
            </a:xfrm>
            <a:prstGeom prst="rect">
              <a:avLst/>
            </a:prstGeom>
          </p:spPr>
        </p:pic>
        <p:sp>
          <p:nvSpPr>
            <p:cNvPr id="439" name="object 439"/>
            <p:cNvSpPr/>
            <p:nvPr/>
          </p:nvSpPr>
          <p:spPr>
            <a:xfrm>
              <a:off x="5851196" y="9166956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5">
                  <a:moveTo>
                    <a:pt x="132927" y="0"/>
                  </a:moveTo>
                  <a:lnTo>
                    <a:pt x="90909" y="6775"/>
                  </a:lnTo>
                  <a:lnTo>
                    <a:pt x="54419" y="25644"/>
                  </a:lnTo>
                  <a:lnTo>
                    <a:pt x="25645" y="54416"/>
                  </a:lnTo>
                  <a:lnTo>
                    <a:pt x="6776" y="90904"/>
                  </a:lnTo>
                  <a:lnTo>
                    <a:pt x="0" y="132917"/>
                  </a:lnTo>
                  <a:lnTo>
                    <a:pt x="6776" y="174930"/>
                  </a:lnTo>
                  <a:lnTo>
                    <a:pt x="25645" y="211418"/>
                  </a:lnTo>
                  <a:lnTo>
                    <a:pt x="54419" y="240190"/>
                  </a:lnTo>
                  <a:lnTo>
                    <a:pt x="90909" y="259058"/>
                  </a:lnTo>
                  <a:lnTo>
                    <a:pt x="132927" y="265834"/>
                  </a:lnTo>
                  <a:lnTo>
                    <a:pt x="174937" y="259058"/>
                  </a:lnTo>
                  <a:lnTo>
                    <a:pt x="211424" y="240190"/>
                  </a:lnTo>
                  <a:lnTo>
                    <a:pt x="240197" y="211418"/>
                  </a:lnTo>
                  <a:lnTo>
                    <a:pt x="259068" y="174930"/>
                  </a:lnTo>
                  <a:lnTo>
                    <a:pt x="265845" y="132917"/>
                  </a:lnTo>
                  <a:lnTo>
                    <a:pt x="259068" y="90904"/>
                  </a:lnTo>
                  <a:lnTo>
                    <a:pt x="240197" y="54416"/>
                  </a:lnTo>
                  <a:lnTo>
                    <a:pt x="211424" y="25644"/>
                  </a:lnTo>
                  <a:lnTo>
                    <a:pt x="174937" y="6775"/>
                  </a:lnTo>
                  <a:lnTo>
                    <a:pt x="1329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0" name="object 44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04362" y="5240489"/>
              <a:ext cx="722491" cy="722480"/>
            </a:xfrm>
            <a:prstGeom prst="rect">
              <a:avLst/>
            </a:prstGeom>
          </p:spPr>
        </p:pic>
        <p:sp>
          <p:nvSpPr>
            <p:cNvPr id="441" name="object 441"/>
            <p:cNvSpPr/>
            <p:nvPr/>
          </p:nvSpPr>
          <p:spPr>
            <a:xfrm>
              <a:off x="5330832" y="5467835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4">
                  <a:moveTo>
                    <a:pt x="132927" y="0"/>
                  </a:moveTo>
                  <a:lnTo>
                    <a:pt x="90913" y="6775"/>
                  </a:lnTo>
                  <a:lnTo>
                    <a:pt x="54423" y="25644"/>
                  </a:lnTo>
                  <a:lnTo>
                    <a:pt x="25648" y="54416"/>
                  </a:lnTo>
                  <a:lnTo>
                    <a:pt x="6777" y="90904"/>
                  </a:lnTo>
                  <a:lnTo>
                    <a:pt x="0" y="132917"/>
                  </a:lnTo>
                  <a:lnTo>
                    <a:pt x="6777" y="174930"/>
                  </a:lnTo>
                  <a:lnTo>
                    <a:pt x="25648" y="211418"/>
                  </a:lnTo>
                  <a:lnTo>
                    <a:pt x="54423" y="240190"/>
                  </a:lnTo>
                  <a:lnTo>
                    <a:pt x="90913" y="259058"/>
                  </a:lnTo>
                  <a:lnTo>
                    <a:pt x="132927" y="265834"/>
                  </a:lnTo>
                  <a:lnTo>
                    <a:pt x="174937" y="259058"/>
                  </a:lnTo>
                  <a:lnTo>
                    <a:pt x="211424" y="240190"/>
                  </a:lnTo>
                  <a:lnTo>
                    <a:pt x="240197" y="211418"/>
                  </a:lnTo>
                  <a:lnTo>
                    <a:pt x="259068" y="174930"/>
                  </a:lnTo>
                  <a:lnTo>
                    <a:pt x="265845" y="132917"/>
                  </a:lnTo>
                  <a:lnTo>
                    <a:pt x="259068" y="90904"/>
                  </a:lnTo>
                  <a:lnTo>
                    <a:pt x="240197" y="54416"/>
                  </a:lnTo>
                  <a:lnTo>
                    <a:pt x="211424" y="25644"/>
                  </a:lnTo>
                  <a:lnTo>
                    <a:pt x="174937" y="6775"/>
                  </a:lnTo>
                  <a:lnTo>
                    <a:pt x="1329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2" name="object 44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02813" y="4224813"/>
              <a:ext cx="722485" cy="732956"/>
            </a:xfrm>
            <a:prstGeom prst="rect">
              <a:avLst/>
            </a:prstGeom>
          </p:spPr>
        </p:pic>
        <p:sp>
          <p:nvSpPr>
            <p:cNvPr id="443" name="object 443"/>
            <p:cNvSpPr/>
            <p:nvPr/>
          </p:nvSpPr>
          <p:spPr>
            <a:xfrm>
              <a:off x="4633332" y="4459629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4" h="266064">
                  <a:moveTo>
                    <a:pt x="132927" y="0"/>
                  </a:moveTo>
                  <a:lnTo>
                    <a:pt x="90913" y="6775"/>
                  </a:lnTo>
                  <a:lnTo>
                    <a:pt x="54423" y="25644"/>
                  </a:lnTo>
                  <a:lnTo>
                    <a:pt x="25648" y="54416"/>
                  </a:lnTo>
                  <a:lnTo>
                    <a:pt x="6777" y="90904"/>
                  </a:lnTo>
                  <a:lnTo>
                    <a:pt x="0" y="132917"/>
                  </a:lnTo>
                  <a:lnTo>
                    <a:pt x="6777" y="174930"/>
                  </a:lnTo>
                  <a:lnTo>
                    <a:pt x="25648" y="211418"/>
                  </a:lnTo>
                  <a:lnTo>
                    <a:pt x="54423" y="240190"/>
                  </a:lnTo>
                  <a:lnTo>
                    <a:pt x="90913" y="259058"/>
                  </a:lnTo>
                  <a:lnTo>
                    <a:pt x="132927" y="265834"/>
                  </a:lnTo>
                  <a:lnTo>
                    <a:pt x="174937" y="259058"/>
                  </a:lnTo>
                  <a:lnTo>
                    <a:pt x="211424" y="240190"/>
                  </a:lnTo>
                  <a:lnTo>
                    <a:pt x="240197" y="211418"/>
                  </a:lnTo>
                  <a:lnTo>
                    <a:pt x="259068" y="174930"/>
                  </a:lnTo>
                  <a:lnTo>
                    <a:pt x="265845" y="132917"/>
                  </a:lnTo>
                  <a:lnTo>
                    <a:pt x="259068" y="90904"/>
                  </a:lnTo>
                  <a:lnTo>
                    <a:pt x="240197" y="54416"/>
                  </a:lnTo>
                  <a:lnTo>
                    <a:pt x="211424" y="25644"/>
                  </a:lnTo>
                  <a:lnTo>
                    <a:pt x="174937" y="6775"/>
                  </a:lnTo>
                  <a:lnTo>
                    <a:pt x="1329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44" name="object 44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093708" y="4161988"/>
              <a:ext cx="628237" cy="628247"/>
            </a:xfrm>
            <a:prstGeom prst="rect">
              <a:avLst/>
            </a:prstGeom>
          </p:spPr>
        </p:pic>
        <p:pic>
          <p:nvPicPr>
            <p:cNvPr id="445" name="object 44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321784" y="4394263"/>
              <a:ext cx="170329" cy="170319"/>
            </a:xfrm>
            <a:prstGeom prst="rect">
              <a:avLst/>
            </a:prstGeom>
          </p:spPr>
        </p:pic>
        <p:pic>
          <p:nvPicPr>
            <p:cNvPr id="446" name="object 44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632990" y="4277168"/>
              <a:ext cx="628237" cy="628247"/>
            </a:xfrm>
            <a:prstGeom prst="rect">
              <a:avLst/>
            </a:prstGeom>
          </p:spPr>
        </p:pic>
        <p:pic>
          <p:nvPicPr>
            <p:cNvPr id="447" name="object 44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859419" y="4505960"/>
              <a:ext cx="170319" cy="170319"/>
            </a:xfrm>
            <a:prstGeom prst="rect">
              <a:avLst/>
            </a:prstGeom>
          </p:spPr>
        </p:pic>
        <p:pic>
          <p:nvPicPr>
            <p:cNvPr id="448" name="object 44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507340" y="4507527"/>
              <a:ext cx="628237" cy="628247"/>
            </a:xfrm>
            <a:prstGeom prst="rect">
              <a:avLst/>
            </a:prstGeom>
          </p:spPr>
        </p:pic>
        <p:pic>
          <p:nvPicPr>
            <p:cNvPr id="449" name="object 44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737796" y="4737869"/>
              <a:ext cx="170329" cy="170319"/>
            </a:xfrm>
            <a:prstGeom prst="rect">
              <a:avLst/>
            </a:prstGeom>
          </p:spPr>
        </p:pic>
        <p:pic>
          <p:nvPicPr>
            <p:cNvPr id="450" name="object 45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690615" y="4706474"/>
              <a:ext cx="628248" cy="628247"/>
            </a:xfrm>
            <a:prstGeom prst="rect">
              <a:avLst/>
            </a:prstGeom>
          </p:spPr>
        </p:pic>
        <p:pic>
          <p:nvPicPr>
            <p:cNvPr id="451" name="object 45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17653" y="4938662"/>
              <a:ext cx="170319" cy="170319"/>
            </a:xfrm>
            <a:prstGeom prst="rect">
              <a:avLst/>
            </a:prstGeom>
          </p:spPr>
        </p:pic>
        <p:pic>
          <p:nvPicPr>
            <p:cNvPr id="452" name="object 45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313597" y="4455173"/>
              <a:ext cx="722475" cy="732956"/>
            </a:xfrm>
            <a:prstGeom prst="rect">
              <a:avLst/>
            </a:prstGeom>
          </p:spPr>
        </p:pic>
        <p:sp>
          <p:nvSpPr>
            <p:cNvPr id="453" name="object 453"/>
            <p:cNvSpPr/>
            <p:nvPr/>
          </p:nvSpPr>
          <p:spPr>
            <a:xfrm>
              <a:off x="11541294" y="4690111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5" h="266064">
                  <a:moveTo>
                    <a:pt x="132927" y="0"/>
                  </a:moveTo>
                  <a:lnTo>
                    <a:pt x="90913" y="6775"/>
                  </a:lnTo>
                  <a:lnTo>
                    <a:pt x="54423" y="25644"/>
                  </a:lnTo>
                  <a:lnTo>
                    <a:pt x="25648" y="54416"/>
                  </a:lnTo>
                  <a:lnTo>
                    <a:pt x="6777" y="90904"/>
                  </a:lnTo>
                  <a:lnTo>
                    <a:pt x="0" y="132917"/>
                  </a:lnTo>
                  <a:lnTo>
                    <a:pt x="6777" y="174930"/>
                  </a:lnTo>
                  <a:lnTo>
                    <a:pt x="25648" y="211418"/>
                  </a:lnTo>
                  <a:lnTo>
                    <a:pt x="54423" y="240190"/>
                  </a:lnTo>
                  <a:lnTo>
                    <a:pt x="90913" y="259058"/>
                  </a:lnTo>
                  <a:lnTo>
                    <a:pt x="132927" y="265834"/>
                  </a:lnTo>
                  <a:lnTo>
                    <a:pt x="174937" y="259058"/>
                  </a:lnTo>
                  <a:lnTo>
                    <a:pt x="211424" y="240190"/>
                  </a:lnTo>
                  <a:lnTo>
                    <a:pt x="240197" y="211418"/>
                  </a:lnTo>
                  <a:lnTo>
                    <a:pt x="259068" y="174930"/>
                  </a:lnTo>
                  <a:lnTo>
                    <a:pt x="265845" y="132917"/>
                  </a:lnTo>
                  <a:lnTo>
                    <a:pt x="259068" y="90904"/>
                  </a:lnTo>
                  <a:lnTo>
                    <a:pt x="240197" y="54416"/>
                  </a:lnTo>
                  <a:lnTo>
                    <a:pt x="211424" y="25644"/>
                  </a:lnTo>
                  <a:lnTo>
                    <a:pt x="174937" y="6775"/>
                  </a:lnTo>
                  <a:lnTo>
                    <a:pt x="1329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4" name="object 45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1135592" y="4727416"/>
              <a:ext cx="628237" cy="628247"/>
            </a:xfrm>
            <a:prstGeom prst="rect">
              <a:avLst/>
            </a:prstGeom>
          </p:spPr>
        </p:pic>
        <p:pic>
          <p:nvPicPr>
            <p:cNvPr id="455" name="object 45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368463" y="4955631"/>
              <a:ext cx="170319" cy="170319"/>
            </a:xfrm>
            <a:prstGeom prst="rect">
              <a:avLst/>
            </a:prstGeom>
          </p:spPr>
        </p:pic>
        <p:pic>
          <p:nvPicPr>
            <p:cNvPr id="456" name="object 45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229769" y="4402818"/>
              <a:ext cx="722475" cy="722485"/>
            </a:xfrm>
            <a:prstGeom prst="rect">
              <a:avLst/>
            </a:prstGeom>
          </p:spPr>
        </p:pic>
        <p:sp>
          <p:nvSpPr>
            <p:cNvPr id="457" name="object 457"/>
            <p:cNvSpPr/>
            <p:nvPr/>
          </p:nvSpPr>
          <p:spPr>
            <a:xfrm>
              <a:off x="13458724" y="4630721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5" h="266064">
                  <a:moveTo>
                    <a:pt x="132927" y="0"/>
                  </a:moveTo>
                  <a:lnTo>
                    <a:pt x="90913" y="6775"/>
                  </a:lnTo>
                  <a:lnTo>
                    <a:pt x="54423" y="25644"/>
                  </a:lnTo>
                  <a:lnTo>
                    <a:pt x="25648" y="54416"/>
                  </a:lnTo>
                  <a:lnTo>
                    <a:pt x="6777" y="90904"/>
                  </a:lnTo>
                  <a:lnTo>
                    <a:pt x="0" y="132917"/>
                  </a:lnTo>
                  <a:lnTo>
                    <a:pt x="6777" y="174930"/>
                  </a:lnTo>
                  <a:lnTo>
                    <a:pt x="25648" y="211418"/>
                  </a:lnTo>
                  <a:lnTo>
                    <a:pt x="54423" y="240190"/>
                  </a:lnTo>
                  <a:lnTo>
                    <a:pt x="90913" y="259058"/>
                  </a:lnTo>
                  <a:lnTo>
                    <a:pt x="132927" y="265834"/>
                  </a:lnTo>
                  <a:lnTo>
                    <a:pt x="174937" y="259058"/>
                  </a:lnTo>
                  <a:lnTo>
                    <a:pt x="211424" y="240190"/>
                  </a:lnTo>
                  <a:lnTo>
                    <a:pt x="240197" y="211418"/>
                  </a:lnTo>
                  <a:lnTo>
                    <a:pt x="259068" y="174930"/>
                  </a:lnTo>
                  <a:lnTo>
                    <a:pt x="265845" y="132917"/>
                  </a:lnTo>
                  <a:lnTo>
                    <a:pt x="259068" y="90904"/>
                  </a:lnTo>
                  <a:lnTo>
                    <a:pt x="240197" y="54416"/>
                  </a:lnTo>
                  <a:lnTo>
                    <a:pt x="211424" y="25644"/>
                  </a:lnTo>
                  <a:lnTo>
                    <a:pt x="174937" y="6775"/>
                  </a:lnTo>
                  <a:lnTo>
                    <a:pt x="1329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8" name="object 45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3093648" y="5083426"/>
              <a:ext cx="638708" cy="628247"/>
            </a:xfrm>
            <a:prstGeom prst="rect">
              <a:avLst/>
            </a:prstGeom>
          </p:spPr>
        </p:pic>
        <p:pic>
          <p:nvPicPr>
            <p:cNvPr id="459" name="object 45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327448" y="5311973"/>
              <a:ext cx="170329" cy="170319"/>
            </a:xfrm>
            <a:prstGeom prst="rect">
              <a:avLst/>
            </a:prstGeom>
          </p:spPr>
        </p:pic>
        <p:pic>
          <p:nvPicPr>
            <p:cNvPr id="460" name="object 46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2611987" y="6318985"/>
              <a:ext cx="628237" cy="638718"/>
            </a:xfrm>
            <a:prstGeom prst="rect">
              <a:avLst/>
            </a:prstGeom>
          </p:spPr>
        </p:pic>
        <p:pic>
          <p:nvPicPr>
            <p:cNvPr id="461" name="object 46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841892" y="6553493"/>
              <a:ext cx="170319" cy="170319"/>
            </a:xfrm>
            <a:prstGeom prst="rect">
              <a:avLst/>
            </a:prstGeom>
          </p:spPr>
        </p:pic>
        <p:pic>
          <p:nvPicPr>
            <p:cNvPr id="462" name="object 46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3522954" y="5355669"/>
              <a:ext cx="628237" cy="638713"/>
            </a:xfrm>
            <a:prstGeom prst="rect">
              <a:avLst/>
            </a:prstGeom>
          </p:spPr>
        </p:pic>
        <p:pic>
          <p:nvPicPr>
            <p:cNvPr id="463" name="object 46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755344" y="5590530"/>
              <a:ext cx="170319" cy="170319"/>
            </a:xfrm>
            <a:prstGeom prst="rect">
              <a:avLst/>
            </a:prstGeom>
          </p:spPr>
        </p:pic>
        <p:pic>
          <p:nvPicPr>
            <p:cNvPr id="464" name="object 46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4821344" y="4633178"/>
              <a:ext cx="722475" cy="732956"/>
            </a:xfrm>
            <a:prstGeom prst="rect">
              <a:avLst/>
            </a:prstGeom>
          </p:spPr>
        </p:pic>
        <p:sp>
          <p:nvSpPr>
            <p:cNvPr id="465" name="object 465"/>
            <p:cNvSpPr/>
            <p:nvPr/>
          </p:nvSpPr>
          <p:spPr>
            <a:xfrm>
              <a:off x="15050912" y="4868285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5" h="266064">
                  <a:moveTo>
                    <a:pt x="132927" y="0"/>
                  </a:moveTo>
                  <a:lnTo>
                    <a:pt x="90913" y="6775"/>
                  </a:lnTo>
                  <a:lnTo>
                    <a:pt x="54423" y="25644"/>
                  </a:lnTo>
                  <a:lnTo>
                    <a:pt x="25648" y="54416"/>
                  </a:lnTo>
                  <a:lnTo>
                    <a:pt x="6777" y="90904"/>
                  </a:lnTo>
                  <a:lnTo>
                    <a:pt x="0" y="132917"/>
                  </a:lnTo>
                  <a:lnTo>
                    <a:pt x="6777" y="174930"/>
                  </a:lnTo>
                  <a:lnTo>
                    <a:pt x="25648" y="211418"/>
                  </a:lnTo>
                  <a:lnTo>
                    <a:pt x="54423" y="240190"/>
                  </a:lnTo>
                  <a:lnTo>
                    <a:pt x="90913" y="259058"/>
                  </a:lnTo>
                  <a:lnTo>
                    <a:pt x="132927" y="265834"/>
                  </a:lnTo>
                  <a:lnTo>
                    <a:pt x="174937" y="259058"/>
                  </a:lnTo>
                  <a:lnTo>
                    <a:pt x="211424" y="240190"/>
                  </a:lnTo>
                  <a:lnTo>
                    <a:pt x="240197" y="211418"/>
                  </a:lnTo>
                  <a:lnTo>
                    <a:pt x="259068" y="174930"/>
                  </a:lnTo>
                  <a:lnTo>
                    <a:pt x="265845" y="132917"/>
                  </a:lnTo>
                  <a:lnTo>
                    <a:pt x="259068" y="90904"/>
                  </a:lnTo>
                  <a:lnTo>
                    <a:pt x="240197" y="54416"/>
                  </a:lnTo>
                  <a:lnTo>
                    <a:pt x="211424" y="25644"/>
                  </a:lnTo>
                  <a:lnTo>
                    <a:pt x="174937" y="6775"/>
                  </a:lnTo>
                  <a:lnTo>
                    <a:pt x="1329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6" name="object 46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4287328" y="5250960"/>
              <a:ext cx="722475" cy="722480"/>
            </a:xfrm>
            <a:prstGeom prst="rect">
              <a:avLst/>
            </a:prstGeom>
          </p:spPr>
        </p:pic>
        <p:sp>
          <p:nvSpPr>
            <p:cNvPr id="467" name="object 467"/>
            <p:cNvSpPr/>
            <p:nvPr/>
          </p:nvSpPr>
          <p:spPr>
            <a:xfrm>
              <a:off x="14516427" y="5481977"/>
              <a:ext cx="266065" cy="266065"/>
            </a:xfrm>
            <a:custGeom>
              <a:avLst/>
              <a:gdLst/>
              <a:ahLst/>
              <a:cxnLst/>
              <a:rect l="l" t="t" r="r" b="b"/>
              <a:pathLst>
                <a:path w="266065" h="266064">
                  <a:moveTo>
                    <a:pt x="132927" y="0"/>
                  </a:moveTo>
                  <a:lnTo>
                    <a:pt x="90913" y="6775"/>
                  </a:lnTo>
                  <a:lnTo>
                    <a:pt x="54423" y="25644"/>
                  </a:lnTo>
                  <a:lnTo>
                    <a:pt x="25648" y="54416"/>
                  </a:lnTo>
                  <a:lnTo>
                    <a:pt x="6777" y="90904"/>
                  </a:lnTo>
                  <a:lnTo>
                    <a:pt x="0" y="132917"/>
                  </a:lnTo>
                  <a:lnTo>
                    <a:pt x="6777" y="174930"/>
                  </a:lnTo>
                  <a:lnTo>
                    <a:pt x="25648" y="211418"/>
                  </a:lnTo>
                  <a:lnTo>
                    <a:pt x="54423" y="240190"/>
                  </a:lnTo>
                  <a:lnTo>
                    <a:pt x="90913" y="259058"/>
                  </a:lnTo>
                  <a:lnTo>
                    <a:pt x="132927" y="265834"/>
                  </a:lnTo>
                  <a:lnTo>
                    <a:pt x="174937" y="259058"/>
                  </a:lnTo>
                  <a:lnTo>
                    <a:pt x="211424" y="240190"/>
                  </a:lnTo>
                  <a:lnTo>
                    <a:pt x="240197" y="211418"/>
                  </a:lnTo>
                  <a:lnTo>
                    <a:pt x="259068" y="174930"/>
                  </a:lnTo>
                  <a:lnTo>
                    <a:pt x="265845" y="132917"/>
                  </a:lnTo>
                  <a:lnTo>
                    <a:pt x="259068" y="90904"/>
                  </a:lnTo>
                  <a:lnTo>
                    <a:pt x="240197" y="54416"/>
                  </a:lnTo>
                  <a:lnTo>
                    <a:pt x="211424" y="25644"/>
                  </a:lnTo>
                  <a:lnTo>
                    <a:pt x="174937" y="6775"/>
                  </a:lnTo>
                  <a:lnTo>
                    <a:pt x="1329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8" name="object 46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3763784" y="5125310"/>
              <a:ext cx="628237" cy="638718"/>
            </a:xfrm>
            <a:prstGeom prst="rect">
              <a:avLst/>
            </a:prstGeom>
          </p:spPr>
        </p:pic>
        <p:pic>
          <p:nvPicPr>
            <p:cNvPr id="469" name="object 46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3994662" y="5359168"/>
              <a:ext cx="170319" cy="170319"/>
            </a:xfrm>
            <a:prstGeom prst="rect">
              <a:avLst/>
            </a:prstGeom>
          </p:spPr>
        </p:pic>
        <p:pic>
          <p:nvPicPr>
            <p:cNvPr id="470" name="object 47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3551354" y="3740137"/>
              <a:ext cx="691038" cy="691075"/>
            </a:xfrm>
            <a:prstGeom prst="rect">
              <a:avLst/>
            </a:prstGeom>
          </p:spPr>
        </p:pic>
        <p:pic>
          <p:nvPicPr>
            <p:cNvPr id="471" name="object 47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3834859" y="4024112"/>
              <a:ext cx="118771" cy="118760"/>
            </a:xfrm>
            <a:prstGeom prst="rect">
              <a:avLst/>
            </a:prstGeom>
          </p:spPr>
        </p:pic>
        <p:pic>
          <p:nvPicPr>
            <p:cNvPr id="472" name="object 47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4485108" y="3919935"/>
              <a:ext cx="795737" cy="795784"/>
            </a:xfrm>
            <a:prstGeom prst="rect">
              <a:avLst/>
            </a:prstGeom>
          </p:spPr>
        </p:pic>
        <p:pic>
          <p:nvPicPr>
            <p:cNvPr id="473" name="object 47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4814798" y="4248950"/>
              <a:ext cx="135734" cy="135723"/>
            </a:xfrm>
            <a:prstGeom prst="rect">
              <a:avLst/>
            </a:prstGeom>
          </p:spPr>
        </p:pic>
        <p:pic>
          <p:nvPicPr>
            <p:cNvPr id="474" name="object 47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2983898" y="3633397"/>
              <a:ext cx="387422" cy="387422"/>
            </a:xfrm>
            <a:prstGeom prst="rect">
              <a:avLst/>
            </a:prstGeom>
          </p:spPr>
        </p:pic>
        <p:pic>
          <p:nvPicPr>
            <p:cNvPr id="475" name="object 47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3141275" y="3797146"/>
              <a:ext cx="66458" cy="66458"/>
            </a:xfrm>
            <a:prstGeom prst="rect">
              <a:avLst/>
            </a:prstGeom>
          </p:spPr>
        </p:pic>
        <p:pic>
          <p:nvPicPr>
            <p:cNvPr id="476" name="object 47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5423614" y="4031290"/>
              <a:ext cx="387422" cy="397893"/>
            </a:xfrm>
            <a:prstGeom prst="rect">
              <a:avLst/>
            </a:prstGeom>
          </p:spPr>
        </p:pic>
        <p:pic>
          <p:nvPicPr>
            <p:cNvPr id="477" name="object 47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5581910" y="4195898"/>
              <a:ext cx="66469" cy="66458"/>
            </a:xfrm>
            <a:prstGeom prst="rect">
              <a:avLst/>
            </a:prstGeom>
          </p:spPr>
        </p:pic>
        <p:pic>
          <p:nvPicPr>
            <p:cNvPr id="478" name="object 478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4271817" y="3350683"/>
              <a:ext cx="387422" cy="387422"/>
            </a:xfrm>
            <a:prstGeom prst="rect">
              <a:avLst/>
            </a:prstGeom>
          </p:spPr>
        </p:pic>
        <p:pic>
          <p:nvPicPr>
            <p:cNvPr id="479" name="object 47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4435114" y="3511523"/>
              <a:ext cx="66458" cy="66448"/>
            </a:xfrm>
            <a:prstGeom prst="rect">
              <a:avLst/>
            </a:prstGeom>
          </p:spPr>
        </p:pic>
        <p:pic>
          <p:nvPicPr>
            <p:cNvPr id="480" name="object 48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3130490" y="3183149"/>
              <a:ext cx="387422" cy="387422"/>
            </a:xfrm>
            <a:prstGeom prst="rect">
              <a:avLst/>
            </a:prstGeom>
          </p:spPr>
        </p:pic>
        <p:pic>
          <p:nvPicPr>
            <p:cNvPr id="481" name="object 48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3294228" y="3340410"/>
              <a:ext cx="66458" cy="66458"/>
            </a:xfrm>
            <a:prstGeom prst="rect">
              <a:avLst/>
            </a:prstGeom>
          </p:spPr>
        </p:pic>
        <p:pic>
          <p:nvPicPr>
            <p:cNvPr id="482" name="object 48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7444494" y="3685751"/>
              <a:ext cx="387422" cy="397893"/>
            </a:xfrm>
            <a:prstGeom prst="rect">
              <a:avLst/>
            </a:prstGeom>
          </p:spPr>
        </p:pic>
        <p:pic>
          <p:nvPicPr>
            <p:cNvPr id="483" name="object 48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7603252" y="3853212"/>
              <a:ext cx="66458" cy="66448"/>
            </a:xfrm>
            <a:prstGeom prst="rect">
              <a:avLst/>
            </a:prstGeom>
          </p:spPr>
        </p:pic>
        <p:pic>
          <p:nvPicPr>
            <p:cNvPr id="484" name="object 48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4900070" y="3287858"/>
              <a:ext cx="397893" cy="387422"/>
            </a:xfrm>
            <a:prstGeom prst="rect">
              <a:avLst/>
            </a:prstGeom>
          </p:spPr>
        </p:pic>
        <p:pic>
          <p:nvPicPr>
            <p:cNvPr id="485" name="object 48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5067191" y="3445062"/>
              <a:ext cx="66458" cy="66448"/>
            </a:xfrm>
            <a:prstGeom prst="rect">
              <a:avLst/>
            </a:prstGeom>
          </p:spPr>
        </p:pic>
        <p:pic>
          <p:nvPicPr>
            <p:cNvPr id="486" name="object 48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6900008" y="3120323"/>
              <a:ext cx="387422" cy="387422"/>
            </a:xfrm>
            <a:prstGeom prst="rect">
              <a:avLst/>
            </a:prstGeom>
          </p:spPr>
        </p:pic>
        <p:pic>
          <p:nvPicPr>
            <p:cNvPr id="487" name="object 48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7062396" y="3283847"/>
              <a:ext cx="66458" cy="66448"/>
            </a:xfrm>
            <a:prstGeom prst="rect">
              <a:avLst/>
            </a:prstGeom>
          </p:spPr>
        </p:pic>
        <p:pic>
          <p:nvPicPr>
            <p:cNvPr id="488" name="object 488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5351515" y="3111050"/>
              <a:ext cx="869037" cy="869080"/>
            </a:xfrm>
            <a:prstGeom prst="rect">
              <a:avLst/>
            </a:prstGeom>
          </p:spPr>
        </p:pic>
        <p:pic>
          <p:nvPicPr>
            <p:cNvPr id="489" name="object 489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5712461" y="3469681"/>
              <a:ext cx="150131" cy="150131"/>
            </a:xfrm>
            <a:prstGeom prst="rect">
              <a:avLst/>
            </a:prstGeom>
          </p:spPr>
        </p:pic>
        <p:pic>
          <p:nvPicPr>
            <p:cNvPr id="490" name="object 49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6732474" y="4135999"/>
              <a:ext cx="397893" cy="397893"/>
            </a:xfrm>
            <a:prstGeom prst="rect">
              <a:avLst/>
            </a:prstGeom>
          </p:spPr>
        </p:pic>
        <p:pic>
          <p:nvPicPr>
            <p:cNvPr id="491" name="object 491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6899791" y="4300264"/>
              <a:ext cx="66458" cy="66448"/>
            </a:xfrm>
            <a:prstGeom prst="rect">
              <a:avLst/>
            </a:prstGeom>
          </p:spPr>
        </p:pic>
        <p:pic>
          <p:nvPicPr>
            <p:cNvPr id="492" name="object 492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6104221" y="4251179"/>
              <a:ext cx="387422" cy="397893"/>
            </a:xfrm>
            <a:prstGeom prst="rect">
              <a:avLst/>
            </a:prstGeom>
          </p:spPr>
        </p:pic>
        <p:pic>
          <p:nvPicPr>
            <p:cNvPr id="493" name="object 49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6267242" y="4415460"/>
              <a:ext cx="66458" cy="66458"/>
            </a:xfrm>
            <a:prstGeom prst="rect">
              <a:avLst/>
            </a:prstGeom>
          </p:spPr>
        </p:pic>
        <p:pic>
          <p:nvPicPr>
            <p:cNvPr id="494" name="object 49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2041518" y="4858490"/>
              <a:ext cx="397893" cy="387422"/>
            </a:xfrm>
            <a:prstGeom prst="rect">
              <a:avLst/>
            </a:prstGeom>
          </p:spPr>
        </p:pic>
        <p:pic>
          <p:nvPicPr>
            <p:cNvPr id="495" name="object 49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2206605" y="5018527"/>
              <a:ext cx="66458" cy="66458"/>
            </a:xfrm>
            <a:prstGeom prst="rect">
              <a:avLst/>
            </a:prstGeom>
          </p:spPr>
        </p:pic>
        <p:pic>
          <p:nvPicPr>
            <p:cNvPr id="496" name="object 496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2575533" y="4010349"/>
              <a:ext cx="387422" cy="397893"/>
            </a:xfrm>
            <a:prstGeom prst="rect">
              <a:avLst/>
            </a:prstGeom>
          </p:spPr>
        </p:pic>
        <p:pic>
          <p:nvPicPr>
            <p:cNvPr id="497" name="object 497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2732602" y="4176107"/>
              <a:ext cx="66469" cy="66448"/>
            </a:xfrm>
            <a:prstGeom prst="rect">
              <a:avLst/>
            </a:prstGeom>
          </p:spPr>
        </p:pic>
        <p:pic>
          <p:nvPicPr>
            <p:cNvPr id="498" name="object 498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1337042" y="3546708"/>
              <a:ext cx="806251" cy="806253"/>
            </a:xfrm>
            <a:prstGeom prst="rect">
              <a:avLst/>
            </a:prstGeom>
          </p:spPr>
        </p:pic>
        <p:pic>
          <p:nvPicPr>
            <p:cNvPr id="499" name="object 499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1671390" y="3878442"/>
              <a:ext cx="138582" cy="138592"/>
            </a:xfrm>
            <a:prstGeom prst="rect">
              <a:avLst/>
            </a:prstGeom>
          </p:spPr>
        </p:pic>
        <p:pic>
          <p:nvPicPr>
            <p:cNvPr id="500" name="object 500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1654095" y="3235503"/>
              <a:ext cx="774845" cy="764374"/>
            </a:xfrm>
            <a:prstGeom prst="rect">
              <a:avLst/>
            </a:prstGeom>
          </p:spPr>
        </p:pic>
        <p:pic>
          <p:nvPicPr>
            <p:cNvPr id="501" name="object 50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1976814" y="3549693"/>
              <a:ext cx="132917" cy="132917"/>
            </a:xfrm>
            <a:prstGeom prst="rect">
              <a:avLst/>
            </a:prstGeom>
          </p:spPr>
        </p:pic>
        <p:pic>
          <p:nvPicPr>
            <p:cNvPr id="502" name="object 502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1863513" y="4198825"/>
              <a:ext cx="397893" cy="387422"/>
            </a:xfrm>
            <a:prstGeom prst="rect">
              <a:avLst/>
            </a:prstGeom>
          </p:spPr>
        </p:pic>
        <p:pic>
          <p:nvPicPr>
            <p:cNvPr id="503" name="object 50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2027658" y="4361035"/>
              <a:ext cx="66458" cy="66458"/>
            </a:xfrm>
            <a:prstGeom prst="rect">
              <a:avLst/>
            </a:prstGeom>
          </p:spPr>
        </p:pic>
        <p:pic>
          <p:nvPicPr>
            <p:cNvPr id="504" name="object 504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0868779" y="4251179"/>
              <a:ext cx="397893" cy="387422"/>
            </a:xfrm>
            <a:prstGeom prst="rect">
              <a:avLst/>
            </a:prstGeom>
          </p:spPr>
        </p:pic>
        <p:pic>
          <p:nvPicPr>
            <p:cNvPr id="505" name="object 50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1035072" y="4408716"/>
              <a:ext cx="66458" cy="66458"/>
            </a:xfrm>
            <a:prstGeom prst="rect">
              <a:avLst/>
            </a:prstGeom>
          </p:spPr>
        </p:pic>
        <p:pic>
          <p:nvPicPr>
            <p:cNvPr id="506" name="object 50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1004900" y="4848019"/>
              <a:ext cx="387422" cy="387422"/>
            </a:xfrm>
            <a:prstGeom prst="rect">
              <a:avLst/>
            </a:prstGeom>
          </p:spPr>
        </p:pic>
        <p:pic>
          <p:nvPicPr>
            <p:cNvPr id="507" name="object 507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1167278" y="5006155"/>
              <a:ext cx="66458" cy="66448"/>
            </a:xfrm>
            <a:prstGeom prst="rect">
              <a:avLst/>
            </a:prstGeom>
          </p:spPr>
        </p:pic>
        <p:pic>
          <p:nvPicPr>
            <p:cNvPr id="508" name="object 50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0334764" y="4460597"/>
              <a:ext cx="387422" cy="397893"/>
            </a:xfrm>
            <a:prstGeom prst="rect">
              <a:avLst/>
            </a:prstGeom>
          </p:spPr>
        </p:pic>
        <p:pic>
          <p:nvPicPr>
            <p:cNvPr id="509" name="object 509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0495607" y="4625777"/>
              <a:ext cx="66458" cy="66448"/>
            </a:xfrm>
            <a:prstGeom prst="rect">
              <a:avLst/>
            </a:prstGeom>
          </p:spPr>
        </p:pic>
        <p:pic>
          <p:nvPicPr>
            <p:cNvPr id="510" name="object 510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0785012" y="4984141"/>
              <a:ext cx="387422" cy="397893"/>
            </a:xfrm>
            <a:prstGeom prst="rect">
              <a:avLst/>
            </a:prstGeom>
          </p:spPr>
        </p:pic>
        <p:pic>
          <p:nvPicPr>
            <p:cNvPr id="511" name="object 51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0945272" y="5148959"/>
              <a:ext cx="66458" cy="66458"/>
            </a:xfrm>
            <a:prstGeom prst="rect">
              <a:avLst/>
            </a:prstGeom>
          </p:spPr>
        </p:pic>
        <p:pic>
          <p:nvPicPr>
            <p:cNvPr id="512" name="object 51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2271878" y="3518217"/>
              <a:ext cx="397893" cy="397893"/>
            </a:xfrm>
            <a:prstGeom prst="rect">
              <a:avLst/>
            </a:prstGeom>
          </p:spPr>
        </p:pic>
        <p:pic>
          <p:nvPicPr>
            <p:cNvPr id="513" name="object 51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2438508" y="3682605"/>
              <a:ext cx="66458" cy="66458"/>
            </a:xfrm>
            <a:prstGeom prst="rect">
              <a:avLst/>
            </a:prstGeom>
          </p:spPr>
        </p:pic>
      </p:grpSp>
      <p:sp>
        <p:nvSpPr>
          <p:cNvPr id="514" name="object 514"/>
          <p:cNvSpPr txBox="1"/>
          <p:nvPr/>
        </p:nvSpPr>
        <p:spPr>
          <a:xfrm>
            <a:off x="15099723" y="3867887"/>
            <a:ext cx="176530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spc="-10" dirty="0">
                <a:solidFill>
                  <a:srgbClr val="8DD6F3"/>
                </a:solidFill>
                <a:latin typeface="SF Pro Text"/>
                <a:cs typeface="SF Pro Text"/>
              </a:rPr>
              <a:t>Новосибирск</a:t>
            </a:r>
            <a:endParaRPr sz="1950">
              <a:latin typeface="SF Pro Text"/>
              <a:cs typeface="SF Pro Text"/>
            </a:endParaRPr>
          </a:p>
        </p:txBody>
      </p:sp>
      <p:sp>
        <p:nvSpPr>
          <p:cNvPr id="532" name="object 53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0"/>
              </a:spcBef>
            </a:pPr>
            <a:fld id="{81D60167-4931-47E6-BA6A-407CBD079E47}" type="slidenum">
              <a:rPr spc="15" dirty="0"/>
              <a:t>4</a:t>
            </a:fld>
            <a:r>
              <a:rPr spc="5" dirty="0"/>
              <a:t>.</a:t>
            </a:r>
          </a:p>
        </p:txBody>
      </p:sp>
      <p:sp>
        <p:nvSpPr>
          <p:cNvPr id="533" name="object 533"/>
          <p:cNvSpPr txBox="1"/>
          <p:nvPr/>
        </p:nvSpPr>
        <p:spPr>
          <a:xfrm>
            <a:off x="2953857" y="10275282"/>
            <a:ext cx="6514465" cy="254557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1450" dirty="0">
                <a:solidFill>
                  <a:srgbClr val="FFFFFF"/>
                </a:solidFill>
                <a:latin typeface="SF Pro Text"/>
                <a:cs typeface="SF Pro Text"/>
              </a:rPr>
              <a:t>СИСТЕМЫ</a:t>
            </a:r>
            <a:r>
              <a:rPr lang="ru-RU" sz="1450" spc="-2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lang="ru-RU" sz="1450" spc="5" dirty="0">
                <a:solidFill>
                  <a:srgbClr val="FFFFFF"/>
                </a:solidFill>
                <a:latin typeface="SF Pro Text"/>
                <a:cs typeface="SF Pro Text"/>
              </a:rPr>
              <a:t>ВЕНТИЛЯЦИИ,</a:t>
            </a:r>
            <a:r>
              <a:rPr lang="ru-RU" sz="1450" spc="-2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lang="ru-RU" sz="1450" dirty="0">
                <a:solidFill>
                  <a:srgbClr val="FFFFFF"/>
                </a:solidFill>
                <a:latin typeface="SF Pro Text"/>
                <a:cs typeface="SF Pro Text"/>
              </a:rPr>
              <a:t>ОЧИСТКИ</a:t>
            </a:r>
            <a:r>
              <a:rPr lang="ru-RU" sz="1450" spc="-2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lang="ru-RU" sz="1450" spc="25" dirty="0">
                <a:solidFill>
                  <a:srgbClr val="FFFFFF"/>
                </a:solidFill>
                <a:latin typeface="SF Pro Text"/>
                <a:cs typeface="SF Pro Text"/>
              </a:rPr>
              <a:t>И</a:t>
            </a:r>
            <a:r>
              <a:rPr lang="ru-RU" sz="1450" spc="-2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lang="ru-RU" sz="1450" dirty="0">
                <a:solidFill>
                  <a:srgbClr val="FFFFFF"/>
                </a:solidFill>
                <a:latin typeface="SF Pro Text"/>
                <a:cs typeface="SF Pro Text"/>
              </a:rPr>
              <a:t>ОБЕЗЗАРАЖИВАНИЯ</a:t>
            </a:r>
            <a:r>
              <a:rPr lang="ru-RU" sz="1450" spc="-20" dirty="0">
                <a:solidFill>
                  <a:srgbClr val="FFFFFF"/>
                </a:solidFill>
                <a:latin typeface="SF Pro Text"/>
                <a:cs typeface="SF Pro Text"/>
              </a:rPr>
              <a:t> ВОЗДУХА</a:t>
            </a:r>
            <a:endParaRPr lang="ru-RU" sz="1450" dirty="0">
              <a:latin typeface="SF Pro Text"/>
              <a:cs typeface="SF Pro Text"/>
            </a:endParaRPr>
          </a:p>
        </p:txBody>
      </p:sp>
      <p:sp>
        <p:nvSpPr>
          <p:cNvPr id="515" name="object 515"/>
          <p:cNvSpPr txBox="1"/>
          <p:nvPr/>
        </p:nvSpPr>
        <p:spPr>
          <a:xfrm>
            <a:off x="4698281" y="5470502"/>
            <a:ext cx="476884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0" spc="10" dirty="0">
                <a:solidFill>
                  <a:srgbClr val="FFFFFF"/>
                </a:solidFill>
                <a:latin typeface="SF Pro Text"/>
                <a:cs typeface="SF Pro Text"/>
              </a:rPr>
              <a:t>США</a:t>
            </a:r>
            <a:endParaRPr sz="1450">
              <a:latin typeface="SF Pro Text"/>
              <a:cs typeface="SF Pro Text"/>
            </a:endParaRPr>
          </a:p>
        </p:txBody>
      </p:sp>
      <p:sp>
        <p:nvSpPr>
          <p:cNvPr id="516" name="object 516"/>
          <p:cNvSpPr txBox="1"/>
          <p:nvPr/>
        </p:nvSpPr>
        <p:spPr>
          <a:xfrm>
            <a:off x="5151377" y="9181405"/>
            <a:ext cx="57721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0" spc="5" dirty="0">
                <a:solidFill>
                  <a:srgbClr val="FFFFFF"/>
                </a:solidFill>
                <a:latin typeface="SF Pro Text"/>
                <a:cs typeface="SF Pro Text"/>
              </a:rPr>
              <a:t>ЧИЛИ</a:t>
            </a:r>
            <a:endParaRPr sz="1450">
              <a:latin typeface="SF Pro Text"/>
              <a:cs typeface="SF Pro Text"/>
            </a:endParaRPr>
          </a:p>
        </p:txBody>
      </p:sp>
      <p:sp>
        <p:nvSpPr>
          <p:cNvPr id="517" name="object 517"/>
          <p:cNvSpPr txBox="1"/>
          <p:nvPr/>
        </p:nvSpPr>
        <p:spPr>
          <a:xfrm>
            <a:off x="13070005" y="6764201"/>
            <a:ext cx="43307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0" spc="-40" dirty="0">
                <a:solidFill>
                  <a:srgbClr val="FFFFFF"/>
                </a:solidFill>
                <a:latin typeface="SF Pro Text"/>
                <a:cs typeface="SF Pro Text"/>
              </a:rPr>
              <a:t>О</a:t>
            </a:r>
            <a:r>
              <a:rPr sz="1450" b="0" spc="-10" dirty="0">
                <a:solidFill>
                  <a:srgbClr val="FFFFFF"/>
                </a:solidFill>
                <a:latin typeface="SF Pro Text"/>
                <a:cs typeface="SF Pro Text"/>
              </a:rPr>
              <a:t>А</a:t>
            </a:r>
            <a:r>
              <a:rPr sz="1450" b="0" spc="25" dirty="0">
                <a:solidFill>
                  <a:srgbClr val="FFFFFF"/>
                </a:solidFill>
                <a:latin typeface="SF Pro Text"/>
                <a:cs typeface="SF Pro Text"/>
              </a:rPr>
              <a:t>Э</a:t>
            </a:r>
            <a:endParaRPr sz="1450">
              <a:latin typeface="SF Pro Text"/>
              <a:cs typeface="SF Pro Text"/>
            </a:endParaRPr>
          </a:p>
        </p:txBody>
      </p:sp>
      <p:sp>
        <p:nvSpPr>
          <p:cNvPr id="518" name="object 518"/>
          <p:cNvSpPr txBox="1"/>
          <p:nvPr/>
        </p:nvSpPr>
        <p:spPr>
          <a:xfrm>
            <a:off x="10015564" y="5396620"/>
            <a:ext cx="1498600" cy="642620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sz="1450" b="0" dirty="0">
                <a:solidFill>
                  <a:srgbClr val="FFFFFF"/>
                </a:solidFill>
                <a:latin typeface="SF Pro Text"/>
                <a:cs typeface="SF Pro Text"/>
              </a:rPr>
              <a:t>СЛОВАКИЯ</a:t>
            </a:r>
            <a:endParaRPr sz="1450">
              <a:latin typeface="SF Pro Text"/>
              <a:cs typeface="SF Pro Text"/>
            </a:endParaRPr>
          </a:p>
          <a:p>
            <a:pPr marL="951230">
              <a:lnSpc>
                <a:spcPct val="100000"/>
              </a:lnSpc>
              <a:spcBef>
                <a:spcPts val="690"/>
              </a:spcBef>
            </a:pPr>
            <a:r>
              <a:rPr sz="1450" b="0" spc="5" dirty="0">
                <a:solidFill>
                  <a:srgbClr val="FFFFFF"/>
                </a:solidFill>
                <a:latin typeface="SF Pro Text"/>
                <a:cs typeface="SF Pro Text"/>
              </a:rPr>
              <a:t>КИПР</a:t>
            </a:r>
            <a:endParaRPr sz="1450">
              <a:latin typeface="SF Pro Text"/>
              <a:cs typeface="SF Pro Text"/>
            </a:endParaRPr>
          </a:p>
        </p:txBody>
      </p:sp>
      <p:sp>
        <p:nvSpPr>
          <p:cNvPr id="519" name="object 519"/>
          <p:cNvSpPr txBox="1"/>
          <p:nvPr/>
        </p:nvSpPr>
        <p:spPr>
          <a:xfrm>
            <a:off x="10190846" y="5012317"/>
            <a:ext cx="67119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0" dirty="0">
                <a:solidFill>
                  <a:srgbClr val="FFFFFF"/>
                </a:solidFill>
                <a:latin typeface="SF Pro Text"/>
                <a:cs typeface="SF Pro Text"/>
              </a:rPr>
              <a:t>Ч</a:t>
            </a:r>
            <a:r>
              <a:rPr sz="1450" b="0" spc="-15" dirty="0">
                <a:solidFill>
                  <a:srgbClr val="FFFFFF"/>
                </a:solidFill>
                <a:latin typeface="SF Pro Text"/>
                <a:cs typeface="SF Pro Text"/>
              </a:rPr>
              <a:t>Е</a:t>
            </a:r>
            <a:r>
              <a:rPr sz="1450" b="0" spc="5" dirty="0">
                <a:solidFill>
                  <a:srgbClr val="FFFFFF"/>
                </a:solidFill>
                <a:latin typeface="SF Pro Text"/>
                <a:cs typeface="SF Pro Text"/>
              </a:rPr>
              <a:t>ХИЯ</a:t>
            </a:r>
            <a:endParaRPr sz="1450">
              <a:latin typeface="SF Pro Text"/>
              <a:cs typeface="SF Pro Text"/>
            </a:endParaRPr>
          </a:p>
        </p:txBody>
      </p:sp>
      <p:sp>
        <p:nvSpPr>
          <p:cNvPr id="520" name="object 520"/>
          <p:cNvSpPr txBox="1"/>
          <p:nvPr/>
        </p:nvSpPr>
        <p:spPr>
          <a:xfrm>
            <a:off x="8959157" y="5058305"/>
            <a:ext cx="98679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0" spc="10" dirty="0">
                <a:solidFill>
                  <a:srgbClr val="FFFFFF"/>
                </a:solidFill>
                <a:latin typeface="SF Pro Text"/>
                <a:cs typeface="SF Pro Text"/>
              </a:rPr>
              <a:t>Ф</a:t>
            </a:r>
            <a:r>
              <a:rPr sz="1450" b="0" spc="-90" dirty="0">
                <a:solidFill>
                  <a:srgbClr val="FFFFFF"/>
                </a:solidFill>
                <a:latin typeface="SF Pro Text"/>
                <a:cs typeface="SF Pro Text"/>
              </a:rPr>
              <a:t>Р</a:t>
            </a:r>
            <a:r>
              <a:rPr sz="1450" b="0" spc="10" dirty="0">
                <a:solidFill>
                  <a:srgbClr val="FFFFFF"/>
                </a:solidFill>
                <a:latin typeface="SF Pro Text"/>
                <a:cs typeface="SF Pro Text"/>
              </a:rPr>
              <a:t>АНЦИЯ</a:t>
            </a:r>
            <a:endParaRPr sz="1450">
              <a:latin typeface="SF Pro Text"/>
              <a:cs typeface="SF Pro Text"/>
            </a:endParaRPr>
          </a:p>
        </p:txBody>
      </p:sp>
      <p:sp>
        <p:nvSpPr>
          <p:cNvPr id="521" name="object 521"/>
          <p:cNvSpPr txBox="1"/>
          <p:nvPr/>
        </p:nvSpPr>
        <p:spPr>
          <a:xfrm>
            <a:off x="11706382" y="4343039"/>
            <a:ext cx="1189355" cy="6388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67335" marR="5080" indent="-255270">
              <a:lnSpc>
                <a:spcPct val="138800"/>
              </a:lnSpc>
              <a:spcBef>
                <a:spcPts val="90"/>
              </a:spcBef>
            </a:pPr>
            <a:r>
              <a:rPr sz="1450" b="0" spc="-10" dirty="0">
                <a:solidFill>
                  <a:srgbClr val="FFFFFF"/>
                </a:solidFill>
                <a:latin typeface="SF Pro Text"/>
                <a:cs typeface="SF Pro Text"/>
              </a:rPr>
              <a:t>БЕЛАРУСЬ </a:t>
            </a:r>
            <a:r>
              <a:rPr sz="1450" b="0" spc="-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450" b="0" spc="5" dirty="0">
                <a:solidFill>
                  <a:srgbClr val="FFFFFF"/>
                </a:solidFill>
                <a:latin typeface="SF Pro Text"/>
                <a:cs typeface="SF Pro Text"/>
              </a:rPr>
              <a:t>УК</a:t>
            </a:r>
            <a:r>
              <a:rPr sz="1450" b="0" spc="-90" dirty="0">
                <a:solidFill>
                  <a:srgbClr val="FFFFFF"/>
                </a:solidFill>
                <a:latin typeface="SF Pro Text"/>
                <a:cs typeface="SF Pro Text"/>
              </a:rPr>
              <a:t>Р</a:t>
            </a:r>
            <a:r>
              <a:rPr sz="1450" b="0" spc="10" dirty="0">
                <a:solidFill>
                  <a:srgbClr val="FFFFFF"/>
                </a:solidFill>
                <a:latin typeface="SF Pro Text"/>
                <a:cs typeface="SF Pro Text"/>
              </a:rPr>
              <a:t>АИНА</a:t>
            </a:r>
            <a:endParaRPr sz="1450">
              <a:latin typeface="SF Pro Text"/>
              <a:cs typeface="SF Pro Text"/>
            </a:endParaRPr>
          </a:p>
        </p:txBody>
      </p:sp>
      <p:sp>
        <p:nvSpPr>
          <p:cNvPr id="522" name="object 522"/>
          <p:cNvSpPr txBox="1"/>
          <p:nvPr/>
        </p:nvSpPr>
        <p:spPr>
          <a:xfrm>
            <a:off x="13914566" y="5012128"/>
            <a:ext cx="105600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0" spc="5" dirty="0">
                <a:solidFill>
                  <a:srgbClr val="FFFFFF"/>
                </a:solidFill>
                <a:latin typeface="SF Pro Text"/>
                <a:cs typeface="SF Pro Text"/>
              </a:rPr>
              <a:t>КИРГИЗИЯ</a:t>
            </a:r>
            <a:endParaRPr sz="1450">
              <a:latin typeface="SF Pro Text"/>
              <a:cs typeface="SF Pro Text"/>
            </a:endParaRPr>
          </a:p>
        </p:txBody>
      </p:sp>
      <p:sp>
        <p:nvSpPr>
          <p:cNvPr id="523" name="object 523"/>
          <p:cNvSpPr txBox="1"/>
          <p:nvPr/>
        </p:nvSpPr>
        <p:spPr>
          <a:xfrm>
            <a:off x="14869762" y="5645596"/>
            <a:ext cx="67945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0" spc="5" dirty="0">
                <a:solidFill>
                  <a:srgbClr val="FFFFFF"/>
                </a:solidFill>
                <a:latin typeface="SF Pro Text"/>
                <a:cs typeface="SF Pro Text"/>
              </a:rPr>
              <a:t>КИ</a:t>
            </a:r>
            <a:r>
              <a:rPr sz="1450" b="0" spc="-105" dirty="0">
                <a:solidFill>
                  <a:srgbClr val="FFFFFF"/>
                </a:solidFill>
                <a:latin typeface="SF Pro Text"/>
                <a:cs typeface="SF Pro Text"/>
              </a:rPr>
              <a:t>Т</a:t>
            </a:r>
            <a:r>
              <a:rPr sz="1450" b="0" spc="5" dirty="0">
                <a:solidFill>
                  <a:srgbClr val="FFFFFF"/>
                </a:solidFill>
                <a:latin typeface="SF Pro Text"/>
                <a:cs typeface="SF Pro Text"/>
              </a:rPr>
              <a:t>А</a:t>
            </a:r>
            <a:r>
              <a:rPr sz="1450" b="0" spc="25" dirty="0">
                <a:solidFill>
                  <a:srgbClr val="FFFFFF"/>
                </a:solidFill>
                <a:latin typeface="SF Pro Text"/>
                <a:cs typeface="SF Pro Text"/>
              </a:rPr>
              <a:t>Й</a:t>
            </a:r>
            <a:endParaRPr sz="1450">
              <a:latin typeface="SF Pro Text"/>
              <a:cs typeface="SF Pro Text"/>
            </a:endParaRPr>
          </a:p>
        </p:txBody>
      </p:sp>
      <p:sp>
        <p:nvSpPr>
          <p:cNvPr id="524" name="object 524"/>
          <p:cNvSpPr txBox="1"/>
          <p:nvPr/>
        </p:nvSpPr>
        <p:spPr>
          <a:xfrm>
            <a:off x="15472131" y="4981030"/>
            <a:ext cx="1128395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0" spc="-10" dirty="0">
                <a:solidFill>
                  <a:srgbClr val="FFFFFF"/>
                </a:solidFill>
                <a:latin typeface="SF Pro Text"/>
                <a:cs typeface="SF Pro Text"/>
              </a:rPr>
              <a:t>МОНГОЛИЯ</a:t>
            </a:r>
            <a:endParaRPr sz="1450">
              <a:latin typeface="SF Pro Text"/>
              <a:cs typeface="SF Pro Text"/>
            </a:endParaRPr>
          </a:p>
        </p:txBody>
      </p:sp>
      <p:sp>
        <p:nvSpPr>
          <p:cNvPr id="525" name="object 525"/>
          <p:cNvSpPr txBox="1"/>
          <p:nvPr/>
        </p:nvSpPr>
        <p:spPr>
          <a:xfrm>
            <a:off x="12363220" y="5048881"/>
            <a:ext cx="1278255" cy="6972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55244">
              <a:lnSpc>
                <a:spcPct val="100000"/>
              </a:lnSpc>
              <a:spcBef>
                <a:spcPts val="135"/>
              </a:spcBef>
            </a:pPr>
            <a:r>
              <a:rPr sz="1450" b="0" spc="-10" dirty="0">
                <a:solidFill>
                  <a:srgbClr val="FFFFFF"/>
                </a:solidFill>
                <a:latin typeface="SF Pro Text"/>
                <a:cs typeface="SF Pro Text"/>
              </a:rPr>
              <a:t>ГРУЗИЯ</a:t>
            </a:r>
            <a:endParaRPr sz="1450">
              <a:latin typeface="SF Pro Text"/>
              <a:cs typeface="SF Pro Text"/>
            </a:endParaRPr>
          </a:p>
          <a:p>
            <a:pPr marL="12700">
              <a:lnSpc>
                <a:spcPct val="100000"/>
              </a:lnSpc>
              <a:spcBef>
                <a:spcPts val="1764"/>
              </a:spcBef>
            </a:pPr>
            <a:r>
              <a:rPr sz="1450" b="0" spc="-15" dirty="0">
                <a:solidFill>
                  <a:srgbClr val="FFFFFF"/>
                </a:solidFill>
                <a:latin typeface="SF Pro Text"/>
                <a:cs typeface="SF Pro Text"/>
              </a:rPr>
              <a:t>УЗБЕКИСТАН</a:t>
            </a:r>
            <a:endParaRPr sz="1450">
              <a:latin typeface="SF Pro Text"/>
              <a:cs typeface="SF Pro Text"/>
            </a:endParaRPr>
          </a:p>
        </p:txBody>
      </p:sp>
      <p:sp>
        <p:nvSpPr>
          <p:cNvPr id="526" name="object 526"/>
          <p:cNvSpPr txBox="1"/>
          <p:nvPr/>
        </p:nvSpPr>
        <p:spPr>
          <a:xfrm>
            <a:off x="13779617" y="4367352"/>
            <a:ext cx="116840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0" spc="-20" dirty="0">
                <a:solidFill>
                  <a:srgbClr val="FFFFFF"/>
                </a:solidFill>
                <a:latin typeface="SF Pro Text"/>
                <a:cs typeface="SF Pro Text"/>
              </a:rPr>
              <a:t>КАЗАХСТАН</a:t>
            </a:r>
            <a:endParaRPr sz="1450">
              <a:latin typeface="SF Pro Text"/>
              <a:cs typeface="SF Pro Text"/>
            </a:endParaRPr>
          </a:p>
        </p:txBody>
      </p:sp>
      <p:sp>
        <p:nvSpPr>
          <p:cNvPr id="527" name="object 527"/>
          <p:cNvSpPr txBox="1"/>
          <p:nvPr/>
        </p:nvSpPr>
        <p:spPr>
          <a:xfrm>
            <a:off x="9444294" y="3881462"/>
            <a:ext cx="1784350" cy="10775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906144">
              <a:lnSpc>
                <a:spcPct val="150700"/>
              </a:lnSpc>
              <a:spcBef>
                <a:spcPts val="90"/>
              </a:spcBef>
            </a:pPr>
            <a:r>
              <a:rPr sz="1450" b="0" spc="5" dirty="0">
                <a:solidFill>
                  <a:srgbClr val="FFFFFF"/>
                </a:solidFill>
                <a:latin typeface="SF Pro Text"/>
                <a:cs typeface="SF Pro Text"/>
              </a:rPr>
              <a:t>П</a:t>
            </a:r>
            <a:r>
              <a:rPr sz="1450" b="0" spc="-35" dirty="0">
                <a:solidFill>
                  <a:srgbClr val="FFFFFF"/>
                </a:solidFill>
                <a:latin typeface="SF Pro Text"/>
                <a:cs typeface="SF Pro Text"/>
              </a:rPr>
              <a:t>О</a:t>
            </a:r>
            <a:r>
              <a:rPr sz="1450" b="0" dirty="0">
                <a:solidFill>
                  <a:srgbClr val="FFFFFF"/>
                </a:solidFill>
                <a:latin typeface="SF Pro Text"/>
                <a:cs typeface="SF Pro Text"/>
              </a:rPr>
              <a:t>ЛЬША  </a:t>
            </a:r>
            <a:r>
              <a:rPr sz="1450" b="0" spc="5" dirty="0">
                <a:solidFill>
                  <a:srgbClr val="FFFFFF"/>
                </a:solidFill>
                <a:latin typeface="SF Pro Text"/>
                <a:cs typeface="SF Pro Text"/>
              </a:rPr>
              <a:t>ГЕРМАНИЯ</a:t>
            </a:r>
            <a:endParaRPr sz="1450">
              <a:latin typeface="SF Pro Text"/>
              <a:cs typeface="SF Pro Text"/>
            </a:endParaRPr>
          </a:p>
          <a:p>
            <a:pPr marL="473075">
              <a:lnSpc>
                <a:spcPct val="100000"/>
              </a:lnSpc>
              <a:spcBef>
                <a:spcPts val="1300"/>
              </a:spcBef>
            </a:pPr>
            <a:r>
              <a:rPr sz="1450" b="0" spc="-10" dirty="0">
                <a:solidFill>
                  <a:srgbClr val="FFFFFF"/>
                </a:solidFill>
                <a:latin typeface="SF Pro Text"/>
                <a:cs typeface="SF Pro Text"/>
              </a:rPr>
              <a:t>ЛАТВИЯ</a:t>
            </a:r>
            <a:endParaRPr sz="1450">
              <a:latin typeface="SF Pro Text"/>
              <a:cs typeface="SF Pro Text"/>
            </a:endParaRPr>
          </a:p>
        </p:txBody>
      </p:sp>
      <p:sp>
        <p:nvSpPr>
          <p:cNvPr id="528" name="object 528"/>
          <p:cNvSpPr txBox="1"/>
          <p:nvPr/>
        </p:nvSpPr>
        <p:spPr>
          <a:xfrm>
            <a:off x="11033522" y="5167621"/>
            <a:ext cx="1136650" cy="25209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0" spc="10" dirty="0">
                <a:solidFill>
                  <a:srgbClr val="FFFFFF"/>
                </a:solidFill>
                <a:latin typeface="SF Pro Text"/>
                <a:cs typeface="SF Pro Text"/>
              </a:rPr>
              <a:t>М</a:t>
            </a:r>
            <a:r>
              <a:rPr sz="1450" b="0" spc="-35" dirty="0">
                <a:solidFill>
                  <a:srgbClr val="FFFFFF"/>
                </a:solidFill>
                <a:latin typeface="SF Pro Text"/>
                <a:cs typeface="SF Pro Text"/>
              </a:rPr>
              <a:t>О</a:t>
            </a:r>
            <a:r>
              <a:rPr sz="1450" b="0" dirty="0">
                <a:solidFill>
                  <a:srgbClr val="FFFFFF"/>
                </a:solidFill>
                <a:latin typeface="SF Pro Text"/>
                <a:cs typeface="SF Pro Text"/>
              </a:rPr>
              <a:t>ЛДАВИЯ</a:t>
            </a:r>
            <a:endParaRPr sz="1450">
              <a:latin typeface="SF Pro Text"/>
              <a:cs typeface="SF Pro Text"/>
            </a:endParaRPr>
          </a:p>
        </p:txBody>
      </p:sp>
      <p:sp>
        <p:nvSpPr>
          <p:cNvPr id="529" name="object 529"/>
          <p:cNvSpPr txBox="1">
            <a:spLocks noGrp="1"/>
          </p:cNvSpPr>
          <p:nvPr>
            <p:ph type="title"/>
          </p:nvPr>
        </p:nvSpPr>
        <p:spPr>
          <a:xfrm>
            <a:off x="1487932" y="1378249"/>
            <a:ext cx="9925332" cy="153503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3187700" algn="l"/>
              </a:tabLst>
            </a:pPr>
            <a:r>
              <a:rPr sz="9900" spc="-300" dirty="0">
                <a:latin typeface="Noto Sans Mono CJK JP Bold"/>
                <a:cs typeface="Noto Sans Mono CJK JP Bold"/>
              </a:rPr>
              <a:t>Тион </a:t>
            </a:r>
            <a:r>
              <a:rPr spc="-300" dirty="0">
                <a:solidFill>
                  <a:srgbClr val="FFFFFF"/>
                </a:solidFill>
              </a:rPr>
              <a:t>–	это </a:t>
            </a:r>
            <a:r>
              <a:rPr sz="9900" spc="-300" dirty="0">
                <a:latin typeface="Arial"/>
                <a:cs typeface="Arial"/>
              </a:rPr>
              <a:t>20 </a:t>
            </a:r>
            <a:r>
              <a:rPr spc="-300" dirty="0"/>
              <a:t>стран</a:t>
            </a:r>
            <a:endParaRPr sz="9900" spc="-300" dirty="0">
              <a:latin typeface="Arial"/>
              <a:cs typeface="Arial"/>
            </a:endParaRPr>
          </a:p>
        </p:txBody>
      </p:sp>
      <p:sp>
        <p:nvSpPr>
          <p:cNvPr id="530" name="object 530"/>
          <p:cNvSpPr txBox="1"/>
          <p:nvPr/>
        </p:nvSpPr>
        <p:spPr>
          <a:xfrm>
            <a:off x="1462230" y="2257804"/>
            <a:ext cx="5060950" cy="15335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0"/>
              </a:spcBef>
            </a:pPr>
            <a:r>
              <a:rPr sz="4950" b="1" spc="-5" dirty="0">
                <a:solidFill>
                  <a:srgbClr val="FFFFFF"/>
                </a:solidFill>
                <a:latin typeface="SF Pro Text"/>
                <a:cs typeface="SF Pro Text"/>
              </a:rPr>
              <a:t>и </a:t>
            </a:r>
            <a:r>
              <a:rPr sz="14850" b="1" spc="-547" baseline="-18518" dirty="0">
                <a:solidFill>
                  <a:srgbClr val="8DD6F3"/>
                </a:solidFill>
                <a:latin typeface="Arial"/>
                <a:cs typeface="Arial"/>
              </a:rPr>
              <a:t>142</a:t>
            </a:r>
            <a:r>
              <a:rPr sz="14850" b="1" spc="-2212" baseline="-18518" dirty="0">
                <a:solidFill>
                  <a:srgbClr val="8DD6F3"/>
                </a:solidFill>
                <a:latin typeface="Arial"/>
                <a:cs typeface="Arial"/>
              </a:rPr>
              <a:t> </a:t>
            </a:r>
            <a:r>
              <a:rPr sz="4950" b="1" spc="-95" dirty="0">
                <a:solidFill>
                  <a:srgbClr val="8DD6F3"/>
                </a:solidFill>
                <a:latin typeface="SF Pro Text"/>
                <a:cs typeface="SF Pro Text"/>
              </a:rPr>
              <a:t>г</a:t>
            </a:r>
            <a:r>
              <a:rPr sz="4950" b="1" spc="-10" dirty="0">
                <a:solidFill>
                  <a:srgbClr val="8DD6F3"/>
                </a:solidFill>
                <a:latin typeface="SF Pro Text"/>
                <a:cs typeface="SF Pro Text"/>
              </a:rPr>
              <a:t>ор</a:t>
            </a:r>
            <a:r>
              <a:rPr sz="4950" b="1" spc="-40" dirty="0">
                <a:solidFill>
                  <a:srgbClr val="8DD6F3"/>
                </a:solidFill>
                <a:latin typeface="SF Pro Text"/>
                <a:cs typeface="SF Pro Text"/>
              </a:rPr>
              <a:t>о</a:t>
            </a:r>
            <a:r>
              <a:rPr sz="4950" b="1" spc="-5" dirty="0">
                <a:solidFill>
                  <a:srgbClr val="8DD6F3"/>
                </a:solidFill>
                <a:latin typeface="SF Pro Text"/>
                <a:cs typeface="SF Pro Text"/>
              </a:rPr>
              <a:t>да</a:t>
            </a:r>
            <a:endParaRPr sz="4950">
              <a:latin typeface="SF Pro Text"/>
              <a:cs typeface="SF Pro Text"/>
            </a:endParaRPr>
          </a:p>
        </p:txBody>
      </p:sp>
      <p:sp>
        <p:nvSpPr>
          <p:cNvPr id="531" name="object 531"/>
          <p:cNvSpPr txBox="1"/>
          <p:nvPr/>
        </p:nvSpPr>
        <p:spPr>
          <a:xfrm>
            <a:off x="3688803" y="3560103"/>
            <a:ext cx="2035175" cy="115252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513715">
              <a:lnSpc>
                <a:spcPct val="100000"/>
              </a:lnSpc>
              <a:spcBef>
                <a:spcPts val="135"/>
              </a:spcBef>
            </a:pPr>
            <a:r>
              <a:rPr sz="3100" b="1" spc="-20" dirty="0">
                <a:solidFill>
                  <a:srgbClr val="FFFFFF"/>
                </a:solidFill>
                <a:latin typeface="SF Pro Text"/>
                <a:cs typeface="SF Pro Text"/>
              </a:rPr>
              <a:t>Р</a:t>
            </a:r>
            <a:r>
              <a:rPr sz="3100" b="1" spc="15" dirty="0">
                <a:solidFill>
                  <a:srgbClr val="FFFFFF"/>
                </a:solidFill>
                <a:latin typeface="SF Pro Text"/>
                <a:cs typeface="SF Pro Text"/>
              </a:rPr>
              <a:t>о</a:t>
            </a:r>
            <a:r>
              <a:rPr sz="3100" b="1" spc="10" dirty="0">
                <a:solidFill>
                  <a:srgbClr val="FFFFFF"/>
                </a:solidFill>
                <a:latin typeface="SF Pro Text"/>
                <a:cs typeface="SF Pro Text"/>
              </a:rPr>
              <a:t>с</a:t>
            </a:r>
            <a:r>
              <a:rPr sz="3100" b="1" spc="15" dirty="0">
                <a:solidFill>
                  <a:srgbClr val="FFFFFF"/>
                </a:solidFill>
                <a:latin typeface="SF Pro Text"/>
                <a:cs typeface="SF Pro Text"/>
              </a:rPr>
              <a:t>сии</a:t>
            </a:r>
            <a:endParaRPr sz="3100">
              <a:latin typeface="SF Pro Text"/>
              <a:cs typeface="SF Pro Text"/>
            </a:endParaRPr>
          </a:p>
          <a:p>
            <a:pPr marL="12700">
              <a:lnSpc>
                <a:spcPct val="100000"/>
              </a:lnSpc>
              <a:spcBef>
                <a:spcPts val="3369"/>
              </a:spcBef>
            </a:pPr>
            <a:r>
              <a:rPr sz="1450" b="0" spc="5" dirty="0">
                <a:solidFill>
                  <a:srgbClr val="FFFFFF"/>
                </a:solidFill>
                <a:latin typeface="SF Pro Text"/>
                <a:cs typeface="SF Pro Text"/>
              </a:rPr>
              <a:t>КАНАДА</a:t>
            </a:r>
            <a:endParaRPr sz="1450">
              <a:latin typeface="SF Pro Text"/>
              <a:cs typeface="SF Pro Text"/>
            </a:endParaRPr>
          </a:p>
        </p:txBody>
      </p:sp>
      <p:sp>
        <p:nvSpPr>
          <p:cNvPr id="536" name="object 5">
            <a:extLst>
              <a:ext uri="{FF2B5EF4-FFF2-40B4-BE49-F238E27FC236}">
                <a16:creationId xmlns:a16="http://schemas.microsoft.com/office/drawing/2014/main" id="{7718E05F-34A5-4FCB-BBDB-8B6BED7899AA}"/>
              </a:ext>
            </a:extLst>
          </p:cNvPr>
          <p:cNvSpPr/>
          <p:nvPr/>
        </p:nvSpPr>
        <p:spPr>
          <a:xfrm>
            <a:off x="1496835" y="10187313"/>
            <a:ext cx="1081405" cy="323215"/>
          </a:xfrm>
          <a:custGeom>
            <a:avLst/>
            <a:gdLst/>
            <a:ahLst/>
            <a:cxnLst/>
            <a:rect l="l" t="t" r="r" b="b"/>
            <a:pathLst>
              <a:path w="1081405" h="323215">
                <a:moveTo>
                  <a:pt x="588589" y="0"/>
                </a:moveTo>
                <a:lnTo>
                  <a:pt x="545698" y="5761"/>
                </a:lnTo>
                <a:lnTo>
                  <a:pt x="507158" y="22020"/>
                </a:lnTo>
                <a:lnTo>
                  <a:pt x="474506" y="47242"/>
                </a:lnTo>
                <a:lnTo>
                  <a:pt x="449280" y="79888"/>
                </a:lnTo>
                <a:lnTo>
                  <a:pt x="433016" y="118425"/>
                </a:lnTo>
                <a:lnTo>
                  <a:pt x="427254" y="161314"/>
                </a:lnTo>
                <a:lnTo>
                  <a:pt x="433016" y="204196"/>
                </a:lnTo>
                <a:lnTo>
                  <a:pt x="449280" y="242730"/>
                </a:lnTo>
                <a:lnTo>
                  <a:pt x="474506" y="275379"/>
                </a:lnTo>
                <a:lnTo>
                  <a:pt x="507158" y="300603"/>
                </a:lnTo>
                <a:lnTo>
                  <a:pt x="545698" y="316866"/>
                </a:lnTo>
                <a:lnTo>
                  <a:pt x="588589" y="322628"/>
                </a:lnTo>
                <a:lnTo>
                  <a:pt x="631471" y="316866"/>
                </a:lnTo>
                <a:lnTo>
                  <a:pt x="670005" y="300603"/>
                </a:lnTo>
                <a:lnTo>
                  <a:pt x="702653" y="275379"/>
                </a:lnTo>
                <a:lnTo>
                  <a:pt x="727878" y="242730"/>
                </a:lnTo>
                <a:lnTo>
                  <a:pt x="732799" y="231071"/>
                </a:lnTo>
                <a:lnTo>
                  <a:pt x="588589" y="231071"/>
                </a:lnTo>
                <a:lnTo>
                  <a:pt x="561432" y="225589"/>
                </a:lnTo>
                <a:lnTo>
                  <a:pt x="539255" y="210638"/>
                </a:lnTo>
                <a:lnTo>
                  <a:pt x="524304" y="188465"/>
                </a:lnTo>
                <a:lnTo>
                  <a:pt x="518821" y="161314"/>
                </a:lnTo>
                <a:lnTo>
                  <a:pt x="524304" y="134161"/>
                </a:lnTo>
                <a:lnTo>
                  <a:pt x="539255" y="111984"/>
                </a:lnTo>
                <a:lnTo>
                  <a:pt x="561432" y="97030"/>
                </a:lnTo>
                <a:lnTo>
                  <a:pt x="588589" y="91546"/>
                </a:lnTo>
                <a:lnTo>
                  <a:pt x="732798" y="91546"/>
                </a:lnTo>
                <a:lnTo>
                  <a:pt x="727878" y="79888"/>
                </a:lnTo>
                <a:lnTo>
                  <a:pt x="702653" y="47242"/>
                </a:lnTo>
                <a:lnTo>
                  <a:pt x="670005" y="22020"/>
                </a:lnTo>
                <a:lnTo>
                  <a:pt x="631471" y="5761"/>
                </a:lnTo>
                <a:lnTo>
                  <a:pt x="588589" y="0"/>
                </a:lnTo>
                <a:close/>
              </a:path>
              <a:path w="1081405" h="323215">
                <a:moveTo>
                  <a:pt x="732798" y="91546"/>
                </a:moveTo>
                <a:lnTo>
                  <a:pt x="588589" y="91546"/>
                </a:lnTo>
                <a:lnTo>
                  <a:pt x="615744" y="97030"/>
                </a:lnTo>
                <a:lnTo>
                  <a:pt x="637917" y="111984"/>
                </a:lnTo>
                <a:lnTo>
                  <a:pt x="652865" y="134161"/>
                </a:lnTo>
                <a:lnTo>
                  <a:pt x="658346" y="161314"/>
                </a:lnTo>
                <a:lnTo>
                  <a:pt x="652865" y="188465"/>
                </a:lnTo>
                <a:lnTo>
                  <a:pt x="637917" y="210638"/>
                </a:lnTo>
                <a:lnTo>
                  <a:pt x="615744" y="225589"/>
                </a:lnTo>
                <a:lnTo>
                  <a:pt x="588589" y="231071"/>
                </a:lnTo>
                <a:lnTo>
                  <a:pt x="732799" y="231071"/>
                </a:lnTo>
                <a:lnTo>
                  <a:pt x="744141" y="204196"/>
                </a:lnTo>
                <a:lnTo>
                  <a:pt x="749903" y="161314"/>
                </a:lnTo>
                <a:lnTo>
                  <a:pt x="744141" y="118425"/>
                </a:lnTo>
                <a:lnTo>
                  <a:pt x="732798" y="91546"/>
                </a:lnTo>
                <a:close/>
              </a:path>
              <a:path w="1081405" h="323215">
                <a:moveTo>
                  <a:pt x="392385" y="8711"/>
                </a:moveTo>
                <a:lnTo>
                  <a:pt x="305194" y="8711"/>
                </a:lnTo>
                <a:lnTo>
                  <a:pt x="305194" y="313906"/>
                </a:lnTo>
                <a:lnTo>
                  <a:pt x="392385" y="313906"/>
                </a:lnTo>
                <a:lnTo>
                  <a:pt x="392385" y="8711"/>
                </a:lnTo>
                <a:close/>
              </a:path>
              <a:path w="1081405" h="323215">
                <a:moveTo>
                  <a:pt x="174403" y="95923"/>
                </a:moveTo>
                <a:lnTo>
                  <a:pt x="87191" y="95923"/>
                </a:lnTo>
                <a:lnTo>
                  <a:pt x="87191" y="313906"/>
                </a:lnTo>
                <a:lnTo>
                  <a:pt x="174403" y="313906"/>
                </a:lnTo>
                <a:lnTo>
                  <a:pt x="174403" y="95923"/>
                </a:lnTo>
                <a:close/>
              </a:path>
              <a:path w="1081405" h="323215">
                <a:moveTo>
                  <a:pt x="261594" y="8701"/>
                </a:moveTo>
                <a:lnTo>
                  <a:pt x="0" y="8701"/>
                </a:lnTo>
                <a:lnTo>
                  <a:pt x="0" y="95923"/>
                </a:lnTo>
                <a:lnTo>
                  <a:pt x="261594" y="95923"/>
                </a:lnTo>
                <a:lnTo>
                  <a:pt x="261594" y="8701"/>
                </a:lnTo>
                <a:close/>
              </a:path>
              <a:path w="1081405" h="323215">
                <a:moveTo>
                  <a:pt x="863251" y="8722"/>
                </a:moveTo>
                <a:lnTo>
                  <a:pt x="784782" y="8722"/>
                </a:lnTo>
                <a:lnTo>
                  <a:pt x="784782" y="313906"/>
                </a:lnTo>
                <a:lnTo>
                  <a:pt x="871983" y="313906"/>
                </a:lnTo>
                <a:lnTo>
                  <a:pt x="871983" y="152592"/>
                </a:lnTo>
                <a:lnTo>
                  <a:pt x="983154" y="152592"/>
                </a:lnTo>
                <a:lnTo>
                  <a:pt x="863251" y="8722"/>
                </a:lnTo>
                <a:close/>
              </a:path>
              <a:path w="1081405" h="323215">
                <a:moveTo>
                  <a:pt x="983154" y="152592"/>
                </a:moveTo>
                <a:lnTo>
                  <a:pt x="871983" y="152592"/>
                </a:lnTo>
                <a:lnTo>
                  <a:pt x="1002775" y="313906"/>
                </a:lnTo>
                <a:lnTo>
                  <a:pt x="1081255" y="313906"/>
                </a:lnTo>
                <a:lnTo>
                  <a:pt x="1081255" y="165670"/>
                </a:lnTo>
                <a:lnTo>
                  <a:pt x="994053" y="165670"/>
                </a:lnTo>
                <a:lnTo>
                  <a:pt x="983154" y="152592"/>
                </a:lnTo>
                <a:close/>
              </a:path>
              <a:path w="1081405" h="323215">
                <a:moveTo>
                  <a:pt x="1081255" y="8722"/>
                </a:moveTo>
                <a:lnTo>
                  <a:pt x="994053" y="8722"/>
                </a:lnTo>
                <a:lnTo>
                  <a:pt x="994053" y="165670"/>
                </a:lnTo>
                <a:lnTo>
                  <a:pt x="1081255" y="165670"/>
                </a:lnTo>
                <a:lnTo>
                  <a:pt x="1081255" y="872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537" name="object 6">
            <a:extLst>
              <a:ext uri="{FF2B5EF4-FFF2-40B4-BE49-F238E27FC236}">
                <a16:creationId xmlns:a16="http://schemas.microsoft.com/office/drawing/2014/main" id="{9C983887-1DD8-4A58-827B-51182FF3AC07}"/>
              </a:ext>
            </a:extLst>
          </p:cNvPr>
          <p:cNvPicPr/>
          <p:nvPr/>
        </p:nvPicPr>
        <p:blipFill>
          <a:blip r:embed="rId52" cstate="print"/>
          <a:stretch>
            <a:fillRect/>
          </a:stretch>
        </p:blipFill>
        <p:spPr>
          <a:xfrm>
            <a:off x="2613822" y="10355907"/>
            <a:ext cx="139524" cy="13951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100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96835" y="10166238"/>
              <a:ext cx="1081405" cy="323215"/>
            </a:xfrm>
            <a:custGeom>
              <a:avLst/>
              <a:gdLst/>
              <a:ahLst/>
              <a:cxnLst/>
              <a:rect l="l" t="t" r="r" b="b"/>
              <a:pathLst>
                <a:path w="1081405" h="323215">
                  <a:moveTo>
                    <a:pt x="588589" y="0"/>
                  </a:moveTo>
                  <a:lnTo>
                    <a:pt x="545698" y="5761"/>
                  </a:lnTo>
                  <a:lnTo>
                    <a:pt x="507158" y="22020"/>
                  </a:lnTo>
                  <a:lnTo>
                    <a:pt x="474506" y="47242"/>
                  </a:lnTo>
                  <a:lnTo>
                    <a:pt x="449280" y="79888"/>
                  </a:lnTo>
                  <a:lnTo>
                    <a:pt x="433016" y="118425"/>
                  </a:lnTo>
                  <a:lnTo>
                    <a:pt x="427254" y="161314"/>
                  </a:lnTo>
                  <a:lnTo>
                    <a:pt x="433016" y="204196"/>
                  </a:lnTo>
                  <a:lnTo>
                    <a:pt x="449280" y="242730"/>
                  </a:lnTo>
                  <a:lnTo>
                    <a:pt x="474506" y="275379"/>
                  </a:lnTo>
                  <a:lnTo>
                    <a:pt x="507158" y="300603"/>
                  </a:lnTo>
                  <a:lnTo>
                    <a:pt x="545698" y="316866"/>
                  </a:lnTo>
                  <a:lnTo>
                    <a:pt x="588589" y="322628"/>
                  </a:lnTo>
                  <a:lnTo>
                    <a:pt x="631471" y="316866"/>
                  </a:lnTo>
                  <a:lnTo>
                    <a:pt x="670005" y="300603"/>
                  </a:lnTo>
                  <a:lnTo>
                    <a:pt x="702653" y="275379"/>
                  </a:lnTo>
                  <a:lnTo>
                    <a:pt x="727878" y="242730"/>
                  </a:lnTo>
                  <a:lnTo>
                    <a:pt x="732799" y="231071"/>
                  </a:lnTo>
                  <a:lnTo>
                    <a:pt x="588589" y="231071"/>
                  </a:lnTo>
                  <a:lnTo>
                    <a:pt x="561432" y="225589"/>
                  </a:lnTo>
                  <a:lnTo>
                    <a:pt x="539255" y="210638"/>
                  </a:lnTo>
                  <a:lnTo>
                    <a:pt x="524304" y="188465"/>
                  </a:lnTo>
                  <a:lnTo>
                    <a:pt x="518821" y="161314"/>
                  </a:lnTo>
                  <a:lnTo>
                    <a:pt x="524304" y="134161"/>
                  </a:lnTo>
                  <a:lnTo>
                    <a:pt x="539255" y="111984"/>
                  </a:lnTo>
                  <a:lnTo>
                    <a:pt x="561432" y="97030"/>
                  </a:lnTo>
                  <a:lnTo>
                    <a:pt x="588589" y="91546"/>
                  </a:lnTo>
                  <a:lnTo>
                    <a:pt x="732798" y="91546"/>
                  </a:lnTo>
                  <a:lnTo>
                    <a:pt x="727878" y="79888"/>
                  </a:lnTo>
                  <a:lnTo>
                    <a:pt x="702653" y="47242"/>
                  </a:lnTo>
                  <a:lnTo>
                    <a:pt x="670005" y="22020"/>
                  </a:lnTo>
                  <a:lnTo>
                    <a:pt x="631471" y="5761"/>
                  </a:lnTo>
                  <a:lnTo>
                    <a:pt x="588589" y="0"/>
                  </a:lnTo>
                  <a:close/>
                </a:path>
                <a:path w="1081405" h="323215">
                  <a:moveTo>
                    <a:pt x="732798" y="91546"/>
                  </a:moveTo>
                  <a:lnTo>
                    <a:pt x="588589" y="91546"/>
                  </a:lnTo>
                  <a:lnTo>
                    <a:pt x="615743" y="97030"/>
                  </a:lnTo>
                  <a:lnTo>
                    <a:pt x="637912" y="111984"/>
                  </a:lnTo>
                  <a:lnTo>
                    <a:pt x="652856" y="134161"/>
                  </a:lnTo>
                  <a:lnTo>
                    <a:pt x="658335" y="161314"/>
                  </a:lnTo>
                  <a:lnTo>
                    <a:pt x="652856" y="188465"/>
                  </a:lnTo>
                  <a:lnTo>
                    <a:pt x="637912" y="210638"/>
                  </a:lnTo>
                  <a:lnTo>
                    <a:pt x="615743" y="225589"/>
                  </a:lnTo>
                  <a:lnTo>
                    <a:pt x="588589" y="231071"/>
                  </a:lnTo>
                  <a:lnTo>
                    <a:pt x="732799" y="231071"/>
                  </a:lnTo>
                  <a:lnTo>
                    <a:pt x="744141" y="204196"/>
                  </a:lnTo>
                  <a:lnTo>
                    <a:pt x="749903" y="161314"/>
                  </a:lnTo>
                  <a:lnTo>
                    <a:pt x="744141" y="118425"/>
                  </a:lnTo>
                  <a:lnTo>
                    <a:pt x="732798" y="91546"/>
                  </a:lnTo>
                  <a:close/>
                </a:path>
                <a:path w="1081405" h="323215">
                  <a:moveTo>
                    <a:pt x="392385" y="8711"/>
                  </a:moveTo>
                  <a:lnTo>
                    <a:pt x="305194" y="8711"/>
                  </a:lnTo>
                  <a:lnTo>
                    <a:pt x="305194" y="313896"/>
                  </a:lnTo>
                  <a:lnTo>
                    <a:pt x="392385" y="313896"/>
                  </a:lnTo>
                  <a:lnTo>
                    <a:pt x="392385" y="8711"/>
                  </a:lnTo>
                  <a:close/>
                </a:path>
                <a:path w="1081405" h="323215">
                  <a:moveTo>
                    <a:pt x="174403" y="95913"/>
                  </a:moveTo>
                  <a:lnTo>
                    <a:pt x="87191" y="95913"/>
                  </a:lnTo>
                  <a:lnTo>
                    <a:pt x="87191" y="313896"/>
                  </a:lnTo>
                  <a:lnTo>
                    <a:pt x="174403" y="313896"/>
                  </a:lnTo>
                  <a:lnTo>
                    <a:pt x="174403" y="95913"/>
                  </a:lnTo>
                  <a:close/>
                </a:path>
                <a:path w="1081405" h="323215">
                  <a:moveTo>
                    <a:pt x="261594" y="8701"/>
                  </a:moveTo>
                  <a:lnTo>
                    <a:pt x="0" y="8701"/>
                  </a:lnTo>
                  <a:lnTo>
                    <a:pt x="0" y="95913"/>
                  </a:lnTo>
                  <a:lnTo>
                    <a:pt x="261594" y="95913"/>
                  </a:lnTo>
                  <a:lnTo>
                    <a:pt x="261594" y="8701"/>
                  </a:lnTo>
                  <a:close/>
                </a:path>
                <a:path w="1081405" h="323215">
                  <a:moveTo>
                    <a:pt x="863251" y="8722"/>
                  </a:moveTo>
                  <a:lnTo>
                    <a:pt x="784782" y="8722"/>
                  </a:lnTo>
                  <a:lnTo>
                    <a:pt x="784782" y="313896"/>
                  </a:lnTo>
                  <a:lnTo>
                    <a:pt x="871983" y="313896"/>
                  </a:lnTo>
                  <a:lnTo>
                    <a:pt x="871983" y="152592"/>
                  </a:lnTo>
                  <a:lnTo>
                    <a:pt x="983154" y="152592"/>
                  </a:lnTo>
                  <a:lnTo>
                    <a:pt x="863251" y="8722"/>
                  </a:lnTo>
                  <a:close/>
                </a:path>
                <a:path w="1081405" h="323215">
                  <a:moveTo>
                    <a:pt x="983154" y="152592"/>
                  </a:moveTo>
                  <a:lnTo>
                    <a:pt x="871983" y="152592"/>
                  </a:lnTo>
                  <a:lnTo>
                    <a:pt x="1002775" y="313896"/>
                  </a:lnTo>
                  <a:lnTo>
                    <a:pt x="1081255" y="313896"/>
                  </a:lnTo>
                  <a:lnTo>
                    <a:pt x="1081255" y="165670"/>
                  </a:lnTo>
                  <a:lnTo>
                    <a:pt x="994053" y="165670"/>
                  </a:lnTo>
                  <a:lnTo>
                    <a:pt x="983154" y="152592"/>
                  </a:lnTo>
                  <a:close/>
                </a:path>
                <a:path w="1081405" h="323215">
                  <a:moveTo>
                    <a:pt x="1081255" y="8722"/>
                  </a:moveTo>
                  <a:lnTo>
                    <a:pt x="994053" y="8722"/>
                  </a:lnTo>
                  <a:lnTo>
                    <a:pt x="994053" y="165670"/>
                  </a:lnTo>
                  <a:lnTo>
                    <a:pt x="1081255" y="165670"/>
                  </a:lnTo>
                  <a:lnTo>
                    <a:pt x="1081255" y="87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13815" y="10334832"/>
              <a:ext cx="139524" cy="139514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87933" y="1465126"/>
            <a:ext cx="4797425" cy="1459865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 marR="5080">
              <a:lnSpc>
                <a:spcPts val="5360"/>
              </a:lnSpc>
              <a:spcBef>
                <a:spcPts val="755"/>
              </a:spcBef>
            </a:pPr>
            <a:r>
              <a:rPr spc="-15" dirty="0">
                <a:solidFill>
                  <a:srgbClr val="FFFFFF"/>
                </a:solidFill>
              </a:rPr>
              <a:t>Решения </a:t>
            </a:r>
            <a:r>
              <a:rPr dirty="0">
                <a:solidFill>
                  <a:srgbClr val="FFFFFF"/>
                </a:solidFill>
              </a:rPr>
              <a:t>для </a:t>
            </a:r>
            <a:r>
              <a:rPr spc="5" dirty="0">
                <a:solidFill>
                  <a:srgbClr val="FFFFFF"/>
                </a:solidFill>
              </a:rPr>
              <a:t> </a:t>
            </a:r>
            <a:r>
              <a:rPr spc="-20" dirty="0">
                <a:solidFill>
                  <a:srgbClr val="FFFFFF"/>
                </a:solidFill>
              </a:rPr>
              <a:t>з</a:t>
            </a:r>
            <a:r>
              <a:rPr spc="-5" dirty="0">
                <a:solidFill>
                  <a:srgbClr val="FFFFFF"/>
                </a:solidFill>
              </a:rPr>
              <a:t>а</a:t>
            </a:r>
            <a:r>
              <a:rPr spc="-105" dirty="0">
                <a:solidFill>
                  <a:srgbClr val="FFFFFF"/>
                </a:solidFill>
              </a:rPr>
              <a:t>с</a:t>
            </a:r>
            <a:r>
              <a:rPr spc="-5" dirty="0">
                <a:solidFill>
                  <a:srgbClr val="FFFFFF"/>
                </a:solidFill>
              </a:rPr>
              <a:t>тройщи</a:t>
            </a:r>
            <a:r>
              <a:rPr spc="-125" dirty="0">
                <a:solidFill>
                  <a:srgbClr val="FFFFFF"/>
                </a:solidFill>
              </a:rPr>
              <a:t>к</a:t>
            </a:r>
            <a:r>
              <a:rPr spc="-10" dirty="0">
                <a:solidFill>
                  <a:srgbClr val="FFFFFF"/>
                </a:solidFill>
              </a:rPr>
              <a:t>ов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0"/>
              </a:spcBef>
            </a:pPr>
            <a:fld id="{81D60167-4931-47E6-BA6A-407CBD079E47}" type="slidenum">
              <a:rPr spc="15" dirty="0"/>
              <a:t>5</a:t>
            </a:fld>
            <a:r>
              <a:rPr spc="5" dirty="0"/>
              <a:t>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953857" y="10275282"/>
            <a:ext cx="6514465" cy="254557"/>
          </a:xfrm>
          <a:prstGeom prst="rect">
            <a:avLst/>
          </a:prstGeom>
        </p:spPr>
        <p:txBody>
          <a:bodyPr vert="horz" wrap="square" lIns="0" tIns="311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1450" dirty="0">
                <a:solidFill>
                  <a:srgbClr val="FFFFFF"/>
                </a:solidFill>
                <a:latin typeface="SF Pro Text"/>
                <a:cs typeface="SF Pro Text"/>
              </a:rPr>
              <a:t>СИСТЕМЫ</a:t>
            </a:r>
            <a:r>
              <a:rPr lang="ru-RU" sz="1450" spc="-2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lang="ru-RU" sz="1450" spc="5" dirty="0">
                <a:solidFill>
                  <a:srgbClr val="FFFFFF"/>
                </a:solidFill>
                <a:latin typeface="SF Pro Text"/>
                <a:cs typeface="SF Pro Text"/>
              </a:rPr>
              <a:t>ВЕНТИЛЯЦИИ,</a:t>
            </a:r>
            <a:r>
              <a:rPr lang="ru-RU" sz="1450" spc="-2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lang="ru-RU" sz="1450" dirty="0">
                <a:solidFill>
                  <a:srgbClr val="FFFFFF"/>
                </a:solidFill>
                <a:latin typeface="SF Pro Text"/>
                <a:cs typeface="SF Pro Text"/>
              </a:rPr>
              <a:t>ОЧИСТКИ</a:t>
            </a:r>
            <a:r>
              <a:rPr lang="ru-RU" sz="1450" spc="-2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lang="ru-RU" sz="1450" spc="25" dirty="0">
                <a:solidFill>
                  <a:srgbClr val="FFFFFF"/>
                </a:solidFill>
                <a:latin typeface="SF Pro Text"/>
                <a:cs typeface="SF Pro Text"/>
              </a:rPr>
              <a:t>И</a:t>
            </a:r>
            <a:r>
              <a:rPr lang="ru-RU" sz="1450" spc="-2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lang="ru-RU" sz="1450" dirty="0">
                <a:solidFill>
                  <a:srgbClr val="FFFFFF"/>
                </a:solidFill>
                <a:latin typeface="SF Pro Text"/>
                <a:cs typeface="SF Pro Text"/>
              </a:rPr>
              <a:t>ОБЕЗЗАРАЖИВАНИЯ</a:t>
            </a:r>
            <a:r>
              <a:rPr lang="ru-RU" sz="1450" spc="-20" dirty="0">
                <a:solidFill>
                  <a:srgbClr val="FFFFFF"/>
                </a:solidFill>
                <a:latin typeface="SF Pro Text"/>
                <a:cs typeface="SF Pro Text"/>
              </a:rPr>
              <a:t> ВОЗДУХА</a:t>
            </a:r>
            <a:endParaRPr lang="ru-RU" sz="1450" dirty="0">
              <a:latin typeface="SF Pro Text"/>
              <a:cs typeface="SF Pro Tex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3096" y="4071093"/>
            <a:ext cx="5168811" cy="351265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03786" y="0"/>
            <a:ext cx="6897010" cy="1130855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3895933" y="1666033"/>
            <a:ext cx="1817370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5" dirty="0">
                <a:solidFill>
                  <a:srgbClr val="FFFFFF"/>
                </a:solidFill>
                <a:latin typeface="SF Pro Text"/>
                <a:cs typeface="SF Pro Text"/>
              </a:rPr>
              <a:t>Tion</a:t>
            </a:r>
            <a:r>
              <a:rPr sz="2450" b="1" spc="-7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450" b="1" spc="10" dirty="0">
                <a:solidFill>
                  <a:srgbClr val="FFFFFF"/>
                </a:solidFill>
                <a:latin typeface="SF Pro Text"/>
                <a:cs typeface="SF Pro Text"/>
              </a:rPr>
              <a:t>B1000</a:t>
            </a:r>
            <a:endParaRPr sz="2450">
              <a:latin typeface="SF Pro Text"/>
              <a:cs typeface="SF Pro Tex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832433" y="2179107"/>
            <a:ext cx="5240020" cy="458533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389890" marR="276860" indent="-314325">
              <a:lnSpc>
                <a:spcPts val="2140"/>
              </a:lnSpc>
              <a:spcBef>
                <a:spcPts val="200"/>
              </a:spcBef>
              <a:buChar char="•"/>
              <a:tabLst>
                <a:tab pos="389890" algn="l"/>
                <a:tab pos="390525" algn="l"/>
              </a:tabLst>
            </a:pPr>
            <a:r>
              <a:rPr sz="1800" spc="-10" dirty="0">
                <a:solidFill>
                  <a:srgbClr val="FFFFFF"/>
                </a:solidFill>
                <a:latin typeface="SF Pro Text"/>
                <a:cs typeface="SF Pro Text"/>
              </a:rPr>
              <a:t>Система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эффективна </a:t>
            </a:r>
            <a:r>
              <a:rPr sz="1800" spc="-25" dirty="0">
                <a:solidFill>
                  <a:srgbClr val="FFFFFF"/>
                </a:solidFill>
                <a:latin typeface="SF Pro Text"/>
                <a:cs typeface="SF Pro Text"/>
              </a:rPr>
              <a:t>от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SF Pro Text"/>
                <a:cs typeface="SF Pro Text"/>
              </a:rPr>
              <a:t>всех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типов </a:t>
            </a:r>
            <a:r>
              <a:rPr sz="1800" spc="1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механических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и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микробиологических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загрязнителей,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а 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также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 газовой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 фазы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(в </a:t>
            </a:r>
            <a:r>
              <a:rPr sz="1800" spc="-49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том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 числе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аллергенов,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плесени, </a:t>
            </a:r>
            <a:r>
              <a:rPr sz="1800" spc="1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SF Pro Text"/>
                <a:cs typeface="SF Pro Text"/>
              </a:rPr>
              <a:t>бактерий,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 вредных запахов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 и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 газов).</a:t>
            </a:r>
            <a:endParaRPr sz="1800">
              <a:latin typeface="SF Pro Text"/>
              <a:cs typeface="SF Pro Text"/>
            </a:endParaRPr>
          </a:p>
          <a:p>
            <a:pPr marL="389890" marR="139065" indent="-314325">
              <a:lnSpc>
                <a:spcPts val="2140"/>
              </a:lnSpc>
              <a:spcBef>
                <a:spcPts val="1255"/>
              </a:spcBef>
              <a:buChar char="•"/>
              <a:tabLst>
                <a:tab pos="389890" algn="l"/>
                <a:tab pos="390525" algn="l"/>
              </a:tabLst>
            </a:pP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Производительность установок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SF Pro Text"/>
                <a:cs typeface="SF Pro Text"/>
              </a:rPr>
              <a:t>от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150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м</a:t>
            </a:r>
            <a:r>
              <a:rPr sz="1575" spc="7" baseline="31746" dirty="0">
                <a:solidFill>
                  <a:srgbClr val="FFFFFF"/>
                </a:solidFill>
                <a:latin typeface="SF Pro Text"/>
                <a:cs typeface="SF Pro Text"/>
              </a:rPr>
              <a:t>3 </a:t>
            </a:r>
            <a:r>
              <a:rPr sz="1575" spc="-419" baseline="31746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в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час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до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25000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10" dirty="0">
                <a:solidFill>
                  <a:srgbClr val="FFFFFF"/>
                </a:solidFill>
                <a:latin typeface="SF Pro Text"/>
                <a:cs typeface="SF Pro Text"/>
              </a:rPr>
              <a:t>м</a:t>
            </a:r>
            <a:r>
              <a:rPr sz="1575" spc="15" baseline="31746" dirty="0">
                <a:solidFill>
                  <a:srgbClr val="FFFFFF"/>
                </a:solidFill>
                <a:latin typeface="SF Pro Text"/>
                <a:cs typeface="SF Pro Text"/>
              </a:rPr>
              <a:t>3</a:t>
            </a:r>
            <a:r>
              <a:rPr sz="1575" spc="315" baseline="31746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в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 час.</a:t>
            </a:r>
            <a:endParaRPr sz="1800">
              <a:latin typeface="SF Pro Text"/>
              <a:cs typeface="SF Pro Text"/>
            </a:endParaRPr>
          </a:p>
          <a:p>
            <a:pPr marL="389890" marR="343535" indent="-314325">
              <a:lnSpc>
                <a:spcPts val="2140"/>
              </a:lnSpc>
              <a:spcBef>
                <a:spcPts val="1245"/>
              </a:spcBef>
              <a:buChar char="•"/>
              <a:tabLst>
                <a:tab pos="389890" algn="l"/>
                <a:tab pos="390525" algn="l"/>
              </a:tabLst>
            </a:pPr>
            <a:r>
              <a:rPr sz="1800" spc="-10" dirty="0">
                <a:solidFill>
                  <a:srgbClr val="FFFFFF"/>
                </a:solidFill>
                <a:latin typeface="SF Pro Text"/>
                <a:cs typeface="SF Pro Text"/>
              </a:rPr>
              <a:t>Установки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могут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быть встроены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в </a:t>
            </a:r>
            <a:r>
              <a:rPr sz="1800" spc="1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SF Pro Text"/>
                <a:cs typeface="SF Pro Text"/>
              </a:rPr>
              <a:t>систему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вентиляции 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как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 на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SF Pro Text"/>
                <a:cs typeface="SF Pro Text"/>
              </a:rPr>
              <a:t>этапе 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проектирования,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так</a:t>
            </a:r>
            <a:r>
              <a:rPr sz="1800" spc="1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и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смонтированы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 в </a:t>
            </a:r>
            <a:r>
              <a:rPr sz="1800" spc="-49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SF Pro Text"/>
                <a:cs typeface="SF Pro Text"/>
              </a:rPr>
              <a:t>готовые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здания.</a:t>
            </a:r>
            <a:endParaRPr sz="1800">
              <a:latin typeface="SF Pro Text"/>
              <a:cs typeface="SF Pro Text"/>
            </a:endParaRPr>
          </a:p>
          <a:p>
            <a:pPr marL="389890" marR="81280" indent="-314325">
              <a:lnSpc>
                <a:spcPts val="2140"/>
              </a:lnSpc>
              <a:spcBef>
                <a:spcPts val="1255"/>
              </a:spcBef>
              <a:buChar char="•"/>
              <a:tabLst>
                <a:tab pos="389890" algn="l"/>
                <a:tab pos="390525" algn="l"/>
              </a:tabLst>
            </a:pP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Управление</a:t>
            </a:r>
            <a:r>
              <a:rPr sz="1800" spc="-10" dirty="0">
                <a:solidFill>
                  <a:srgbClr val="FFFFFF"/>
                </a:solidFill>
                <a:latin typeface="SF Pro Text"/>
                <a:cs typeface="SF Pro Text"/>
              </a:rPr>
              <a:t> установкой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 производится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с </a:t>
            </a:r>
            <a:r>
              <a:rPr sz="1800" spc="1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SF Pro Text"/>
                <a:cs typeface="SF Pro Text"/>
              </a:rPr>
              <a:t>пульта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управления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 и 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контроля.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SF Pro Text"/>
                <a:cs typeface="SF Pro Text"/>
              </a:rPr>
              <a:t>Установки </a:t>
            </a:r>
            <a:r>
              <a:rPr sz="1800" spc="-49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могут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подключаться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к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 единой </a:t>
            </a:r>
            <a:r>
              <a:rPr sz="1800" spc="-10" dirty="0">
                <a:solidFill>
                  <a:srgbClr val="FFFFFF"/>
                </a:solidFill>
                <a:latin typeface="SF Pro Text"/>
                <a:cs typeface="SF Pro Text"/>
              </a:rPr>
              <a:t>системе 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диспетчеризации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здания.</a:t>
            </a:r>
            <a:endParaRPr sz="1800">
              <a:latin typeface="SF Pro Text"/>
              <a:cs typeface="SF Pro Tex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493536" y="10187313"/>
            <a:ext cx="1256665" cy="323215"/>
            <a:chOff x="1493536" y="10187313"/>
            <a:chExt cx="1256665" cy="323215"/>
          </a:xfrm>
        </p:grpSpPr>
        <p:sp>
          <p:nvSpPr>
            <p:cNvPr id="7" name="object 7"/>
            <p:cNvSpPr/>
            <p:nvPr/>
          </p:nvSpPr>
          <p:spPr>
            <a:xfrm>
              <a:off x="1493536" y="10187313"/>
              <a:ext cx="1081405" cy="323215"/>
            </a:xfrm>
            <a:custGeom>
              <a:avLst/>
              <a:gdLst/>
              <a:ahLst/>
              <a:cxnLst/>
              <a:rect l="l" t="t" r="r" b="b"/>
              <a:pathLst>
                <a:path w="1081405" h="323215">
                  <a:moveTo>
                    <a:pt x="588589" y="0"/>
                  </a:moveTo>
                  <a:lnTo>
                    <a:pt x="545698" y="5761"/>
                  </a:lnTo>
                  <a:lnTo>
                    <a:pt x="507158" y="22020"/>
                  </a:lnTo>
                  <a:lnTo>
                    <a:pt x="474506" y="47242"/>
                  </a:lnTo>
                  <a:lnTo>
                    <a:pt x="449280" y="79888"/>
                  </a:lnTo>
                  <a:lnTo>
                    <a:pt x="433016" y="118425"/>
                  </a:lnTo>
                  <a:lnTo>
                    <a:pt x="427254" y="161314"/>
                  </a:lnTo>
                  <a:lnTo>
                    <a:pt x="433016" y="204196"/>
                  </a:lnTo>
                  <a:lnTo>
                    <a:pt x="449280" y="242730"/>
                  </a:lnTo>
                  <a:lnTo>
                    <a:pt x="474506" y="275379"/>
                  </a:lnTo>
                  <a:lnTo>
                    <a:pt x="507158" y="300603"/>
                  </a:lnTo>
                  <a:lnTo>
                    <a:pt x="545698" y="316866"/>
                  </a:lnTo>
                  <a:lnTo>
                    <a:pt x="588589" y="322628"/>
                  </a:lnTo>
                  <a:lnTo>
                    <a:pt x="631471" y="316866"/>
                  </a:lnTo>
                  <a:lnTo>
                    <a:pt x="670005" y="300603"/>
                  </a:lnTo>
                  <a:lnTo>
                    <a:pt x="702653" y="275379"/>
                  </a:lnTo>
                  <a:lnTo>
                    <a:pt x="727878" y="242730"/>
                  </a:lnTo>
                  <a:lnTo>
                    <a:pt x="732799" y="231071"/>
                  </a:lnTo>
                  <a:lnTo>
                    <a:pt x="588589" y="231071"/>
                  </a:lnTo>
                  <a:lnTo>
                    <a:pt x="561432" y="225589"/>
                  </a:lnTo>
                  <a:lnTo>
                    <a:pt x="539255" y="210638"/>
                  </a:lnTo>
                  <a:lnTo>
                    <a:pt x="524304" y="188465"/>
                  </a:lnTo>
                  <a:lnTo>
                    <a:pt x="518821" y="161314"/>
                  </a:lnTo>
                  <a:lnTo>
                    <a:pt x="524304" y="134161"/>
                  </a:lnTo>
                  <a:lnTo>
                    <a:pt x="539255" y="111984"/>
                  </a:lnTo>
                  <a:lnTo>
                    <a:pt x="561432" y="97030"/>
                  </a:lnTo>
                  <a:lnTo>
                    <a:pt x="588589" y="91546"/>
                  </a:lnTo>
                  <a:lnTo>
                    <a:pt x="732798" y="91546"/>
                  </a:lnTo>
                  <a:lnTo>
                    <a:pt x="727878" y="79888"/>
                  </a:lnTo>
                  <a:lnTo>
                    <a:pt x="702653" y="47242"/>
                  </a:lnTo>
                  <a:lnTo>
                    <a:pt x="670005" y="22020"/>
                  </a:lnTo>
                  <a:lnTo>
                    <a:pt x="631471" y="5761"/>
                  </a:lnTo>
                  <a:lnTo>
                    <a:pt x="588589" y="0"/>
                  </a:lnTo>
                  <a:close/>
                </a:path>
                <a:path w="1081405" h="323215">
                  <a:moveTo>
                    <a:pt x="732798" y="91546"/>
                  </a:moveTo>
                  <a:lnTo>
                    <a:pt x="588589" y="91546"/>
                  </a:lnTo>
                  <a:lnTo>
                    <a:pt x="615743" y="97030"/>
                  </a:lnTo>
                  <a:lnTo>
                    <a:pt x="637912" y="111984"/>
                  </a:lnTo>
                  <a:lnTo>
                    <a:pt x="652856" y="134161"/>
                  </a:lnTo>
                  <a:lnTo>
                    <a:pt x="658335" y="161314"/>
                  </a:lnTo>
                  <a:lnTo>
                    <a:pt x="652856" y="188465"/>
                  </a:lnTo>
                  <a:lnTo>
                    <a:pt x="637912" y="210638"/>
                  </a:lnTo>
                  <a:lnTo>
                    <a:pt x="615743" y="225589"/>
                  </a:lnTo>
                  <a:lnTo>
                    <a:pt x="588589" y="231071"/>
                  </a:lnTo>
                  <a:lnTo>
                    <a:pt x="732799" y="231071"/>
                  </a:lnTo>
                  <a:lnTo>
                    <a:pt x="744141" y="204196"/>
                  </a:lnTo>
                  <a:lnTo>
                    <a:pt x="749903" y="161314"/>
                  </a:lnTo>
                  <a:lnTo>
                    <a:pt x="744141" y="118425"/>
                  </a:lnTo>
                  <a:lnTo>
                    <a:pt x="732798" y="91546"/>
                  </a:lnTo>
                  <a:close/>
                </a:path>
                <a:path w="1081405" h="323215">
                  <a:moveTo>
                    <a:pt x="392385" y="8711"/>
                  </a:moveTo>
                  <a:lnTo>
                    <a:pt x="305194" y="8711"/>
                  </a:lnTo>
                  <a:lnTo>
                    <a:pt x="305194" y="313896"/>
                  </a:lnTo>
                  <a:lnTo>
                    <a:pt x="392385" y="313896"/>
                  </a:lnTo>
                  <a:lnTo>
                    <a:pt x="392385" y="8711"/>
                  </a:lnTo>
                  <a:close/>
                </a:path>
                <a:path w="1081405" h="323215">
                  <a:moveTo>
                    <a:pt x="174403" y="95923"/>
                  </a:moveTo>
                  <a:lnTo>
                    <a:pt x="87191" y="95923"/>
                  </a:lnTo>
                  <a:lnTo>
                    <a:pt x="87191" y="313896"/>
                  </a:lnTo>
                  <a:lnTo>
                    <a:pt x="174403" y="313896"/>
                  </a:lnTo>
                  <a:lnTo>
                    <a:pt x="174403" y="95923"/>
                  </a:lnTo>
                  <a:close/>
                </a:path>
                <a:path w="1081405" h="323215">
                  <a:moveTo>
                    <a:pt x="261594" y="8701"/>
                  </a:moveTo>
                  <a:lnTo>
                    <a:pt x="0" y="8701"/>
                  </a:lnTo>
                  <a:lnTo>
                    <a:pt x="0" y="95923"/>
                  </a:lnTo>
                  <a:lnTo>
                    <a:pt x="261594" y="95923"/>
                  </a:lnTo>
                  <a:lnTo>
                    <a:pt x="261594" y="8701"/>
                  </a:lnTo>
                  <a:close/>
                </a:path>
                <a:path w="1081405" h="323215">
                  <a:moveTo>
                    <a:pt x="863251" y="8722"/>
                  </a:moveTo>
                  <a:lnTo>
                    <a:pt x="784782" y="8722"/>
                  </a:lnTo>
                  <a:lnTo>
                    <a:pt x="784782" y="313896"/>
                  </a:lnTo>
                  <a:lnTo>
                    <a:pt x="871983" y="313896"/>
                  </a:lnTo>
                  <a:lnTo>
                    <a:pt x="871983" y="152592"/>
                  </a:lnTo>
                  <a:lnTo>
                    <a:pt x="983154" y="152592"/>
                  </a:lnTo>
                  <a:lnTo>
                    <a:pt x="863251" y="8722"/>
                  </a:lnTo>
                  <a:close/>
                </a:path>
                <a:path w="1081405" h="323215">
                  <a:moveTo>
                    <a:pt x="983154" y="152592"/>
                  </a:moveTo>
                  <a:lnTo>
                    <a:pt x="871983" y="152592"/>
                  </a:lnTo>
                  <a:lnTo>
                    <a:pt x="1002775" y="313896"/>
                  </a:lnTo>
                  <a:lnTo>
                    <a:pt x="1081255" y="313896"/>
                  </a:lnTo>
                  <a:lnTo>
                    <a:pt x="1081255" y="165670"/>
                  </a:lnTo>
                  <a:lnTo>
                    <a:pt x="994053" y="165670"/>
                  </a:lnTo>
                  <a:lnTo>
                    <a:pt x="983154" y="152592"/>
                  </a:lnTo>
                  <a:close/>
                </a:path>
                <a:path w="1081405" h="323215">
                  <a:moveTo>
                    <a:pt x="1081255" y="8722"/>
                  </a:moveTo>
                  <a:lnTo>
                    <a:pt x="994053" y="8722"/>
                  </a:lnTo>
                  <a:lnTo>
                    <a:pt x="994053" y="165670"/>
                  </a:lnTo>
                  <a:lnTo>
                    <a:pt x="1081255" y="165670"/>
                  </a:lnTo>
                  <a:lnTo>
                    <a:pt x="1081255" y="8722"/>
                  </a:lnTo>
                  <a:close/>
                </a:path>
              </a:pathLst>
            </a:custGeom>
            <a:solidFill>
              <a:srgbClr val="3942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10526" y="10355907"/>
              <a:ext cx="139514" cy="139514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480832" y="1397187"/>
            <a:ext cx="9537065" cy="15335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2860">
              <a:lnSpc>
                <a:spcPct val="100000"/>
              </a:lnSpc>
              <a:spcBef>
                <a:spcPts val="95"/>
              </a:spcBef>
            </a:pPr>
            <a:r>
              <a:rPr spc="-409" dirty="0">
                <a:solidFill>
                  <a:srgbClr val="000000"/>
                </a:solidFill>
              </a:rPr>
              <a:t>К</a:t>
            </a:r>
            <a:r>
              <a:rPr spc="-250" dirty="0">
                <a:solidFill>
                  <a:srgbClr val="000000"/>
                </a:solidFill>
              </a:rPr>
              <a:t>анальны</a:t>
            </a:r>
            <a:r>
              <a:rPr spc="-5" dirty="0">
                <a:solidFill>
                  <a:srgbClr val="000000"/>
                </a:solidFill>
              </a:rPr>
              <a:t>е</a:t>
            </a:r>
            <a:r>
              <a:rPr spc="-495" dirty="0">
                <a:solidFill>
                  <a:srgbClr val="000000"/>
                </a:solidFill>
              </a:rPr>
              <a:t> </a:t>
            </a:r>
            <a:r>
              <a:rPr spc="-365" dirty="0">
                <a:solidFill>
                  <a:srgbClr val="000000"/>
                </a:solidFill>
              </a:rPr>
              <a:t>у</a:t>
            </a:r>
            <a:r>
              <a:rPr spc="-350" dirty="0">
                <a:solidFill>
                  <a:srgbClr val="000000"/>
                </a:solidFill>
              </a:rPr>
              <a:t>с</a:t>
            </a:r>
            <a:r>
              <a:rPr spc="-254" dirty="0">
                <a:solidFill>
                  <a:srgbClr val="000000"/>
                </a:solidFill>
              </a:rPr>
              <a:t>трой</a:t>
            </a:r>
            <a:r>
              <a:rPr spc="-350" dirty="0">
                <a:solidFill>
                  <a:srgbClr val="000000"/>
                </a:solidFill>
              </a:rPr>
              <a:t>с</a:t>
            </a:r>
            <a:r>
              <a:rPr spc="-254" dirty="0">
                <a:solidFill>
                  <a:srgbClr val="000000"/>
                </a:solidFill>
              </a:rPr>
              <a:t>т</a:t>
            </a:r>
            <a:r>
              <a:rPr spc="-270" dirty="0">
                <a:solidFill>
                  <a:srgbClr val="000000"/>
                </a:solidFill>
              </a:rPr>
              <a:t>в</a:t>
            </a:r>
            <a:r>
              <a:rPr spc="-5" dirty="0">
                <a:solidFill>
                  <a:srgbClr val="000000"/>
                </a:solidFill>
              </a:rPr>
              <a:t>а</a:t>
            </a:r>
            <a:r>
              <a:rPr spc="-495" dirty="0">
                <a:solidFill>
                  <a:srgbClr val="000000"/>
                </a:solidFill>
              </a:rPr>
              <a:t> </a:t>
            </a:r>
            <a:r>
              <a:rPr spc="-280" dirty="0">
                <a:solidFill>
                  <a:srgbClr val="000000"/>
                </a:solidFill>
              </a:rPr>
              <a:t>о</a:t>
            </a:r>
            <a:r>
              <a:rPr spc="-254" dirty="0">
                <a:solidFill>
                  <a:srgbClr val="000000"/>
                </a:solidFill>
              </a:rPr>
              <a:t>чи</a:t>
            </a:r>
            <a:r>
              <a:rPr spc="-350" dirty="0">
                <a:solidFill>
                  <a:srgbClr val="000000"/>
                </a:solidFill>
              </a:rPr>
              <a:t>с</a:t>
            </a:r>
            <a:r>
              <a:rPr spc="-250" dirty="0">
                <a:solidFill>
                  <a:srgbClr val="000000"/>
                </a:solidFill>
              </a:rPr>
              <a:t>тки  </a:t>
            </a:r>
            <a:r>
              <a:rPr spc="-245" dirty="0">
                <a:solidFill>
                  <a:srgbClr val="000000"/>
                </a:solidFill>
              </a:rPr>
              <a:t>воздуха</a:t>
            </a:r>
          </a:p>
        </p:txBody>
      </p:sp>
      <p:sp>
        <p:nvSpPr>
          <p:cNvPr id="10" name="object 10"/>
          <p:cNvSpPr/>
          <p:nvPr/>
        </p:nvSpPr>
        <p:spPr>
          <a:xfrm>
            <a:off x="2680284" y="8680363"/>
            <a:ext cx="3141345" cy="513080"/>
          </a:xfrm>
          <a:custGeom>
            <a:avLst/>
            <a:gdLst/>
            <a:ahLst/>
            <a:cxnLst/>
            <a:rect l="l" t="t" r="r" b="b"/>
            <a:pathLst>
              <a:path w="3141345" h="513079">
                <a:moveTo>
                  <a:pt x="3141265" y="0"/>
                </a:moveTo>
                <a:lnTo>
                  <a:pt x="0" y="0"/>
                </a:lnTo>
                <a:lnTo>
                  <a:pt x="0" y="513073"/>
                </a:lnTo>
                <a:lnTo>
                  <a:pt x="3141265" y="513073"/>
                </a:lnTo>
                <a:lnTo>
                  <a:pt x="3141265" y="0"/>
                </a:lnTo>
                <a:close/>
              </a:path>
            </a:pathLst>
          </a:custGeom>
          <a:solidFill>
            <a:srgbClr val="F05A2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521734" y="8756339"/>
            <a:ext cx="145859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spc="10" dirty="0">
                <a:solidFill>
                  <a:srgbClr val="FFFFFF"/>
                </a:solidFill>
                <a:latin typeface="SF Pro Text"/>
                <a:cs typeface="SF Pro Text"/>
              </a:rPr>
              <a:t>Tion</a:t>
            </a:r>
            <a:r>
              <a:rPr sz="1950" b="1" spc="-6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SF Pro Text"/>
                <a:cs typeface="SF Pro Text"/>
              </a:rPr>
              <a:t>B1000</a:t>
            </a:r>
            <a:endParaRPr sz="1950">
              <a:latin typeface="SF Pro Text"/>
              <a:cs typeface="SF Pro Tex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360637" y="8240595"/>
            <a:ext cx="4387850" cy="762635"/>
            <a:chOff x="3360637" y="8240595"/>
            <a:chExt cx="4387850" cy="762635"/>
          </a:xfrm>
        </p:grpSpPr>
        <p:sp>
          <p:nvSpPr>
            <p:cNvPr id="13" name="object 13"/>
            <p:cNvSpPr/>
            <p:nvPr/>
          </p:nvSpPr>
          <p:spPr>
            <a:xfrm>
              <a:off x="3426387" y="8303054"/>
              <a:ext cx="0" cy="492759"/>
            </a:xfrm>
            <a:custGeom>
              <a:avLst/>
              <a:gdLst/>
              <a:ahLst/>
              <a:cxnLst/>
              <a:rect l="l" t="t" r="r" b="b"/>
              <a:pathLst>
                <a:path h="492759">
                  <a:moveTo>
                    <a:pt x="0" y="0"/>
                  </a:moveTo>
                  <a:lnTo>
                    <a:pt x="0" y="492477"/>
                  </a:lnTo>
                </a:path>
              </a:pathLst>
            </a:custGeom>
            <a:ln w="17486">
              <a:solidFill>
                <a:srgbClr val="F05A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60637" y="8240595"/>
              <a:ext cx="131503" cy="13149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777106" y="8936900"/>
              <a:ext cx="1908810" cy="0"/>
            </a:xfrm>
            <a:custGeom>
              <a:avLst/>
              <a:gdLst/>
              <a:ahLst/>
              <a:cxnLst/>
              <a:rect l="l" t="t" r="r" b="b"/>
              <a:pathLst>
                <a:path w="1908809">
                  <a:moveTo>
                    <a:pt x="1908308" y="0"/>
                  </a:moveTo>
                  <a:lnTo>
                    <a:pt x="0" y="0"/>
                  </a:lnTo>
                </a:path>
              </a:pathLst>
            </a:custGeom>
            <a:ln w="17486">
              <a:solidFill>
                <a:srgbClr val="F05A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16369" y="8871145"/>
              <a:ext cx="131503" cy="131503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218684" y="4076634"/>
            <a:ext cx="4189180" cy="3677482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8320660" y="10207640"/>
            <a:ext cx="277495" cy="37147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0"/>
              </a:spcBef>
            </a:pPr>
            <a:fld id="{81D60167-4931-47E6-BA6A-407CBD079E47}" type="slidenum">
              <a:rPr sz="1950" spc="15" dirty="0">
                <a:solidFill>
                  <a:srgbClr val="FFFFFF"/>
                </a:solidFill>
                <a:latin typeface="SF Pro Text"/>
                <a:cs typeface="SF Pro Text"/>
              </a:rPr>
              <a:t>6</a:t>
            </a:fld>
            <a:r>
              <a:rPr sz="1950" spc="5" dirty="0">
                <a:solidFill>
                  <a:srgbClr val="FFFFFF"/>
                </a:solidFill>
                <a:latin typeface="SF Pro Text"/>
                <a:cs typeface="SF Pro Text"/>
              </a:rPr>
              <a:t>.</a:t>
            </a:r>
            <a:endParaRPr sz="1950">
              <a:latin typeface="SF Pro Text"/>
              <a:cs typeface="SF Pro Tex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953857" y="10273073"/>
            <a:ext cx="6863080" cy="28511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1450" b="1" spc="5" dirty="0">
                <a:solidFill>
                  <a:srgbClr val="394248"/>
                </a:solidFill>
                <a:latin typeface="SF Pro Text"/>
                <a:cs typeface="SF Pro Text"/>
              </a:rPr>
              <a:t>СИСТЕМЫ</a:t>
            </a:r>
            <a:r>
              <a:rPr sz="1450" b="1" spc="-20" dirty="0">
                <a:solidFill>
                  <a:srgbClr val="394248"/>
                </a:solidFill>
                <a:latin typeface="SF Pro Text"/>
                <a:cs typeface="SF Pro Text"/>
              </a:rPr>
              <a:t> </a:t>
            </a:r>
            <a:r>
              <a:rPr sz="1450" b="1" spc="5" dirty="0">
                <a:solidFill>
                  <a:srgbClr val="394248"/>
                </a:solidFill>
                <a:latin typeface="SF Pro Text"/>
                <a:cs typeface="SF Pro Text"/>
              </a:rPr>
              <a:t>ВЕНТИЛЯЦИИ,</a:t>
            </a:r>
            <a:r>
              <a:rPr sz="1450" b="1" spc="-20" dirty="0">
                <a:solidFill>
                  <a:srgbClr val="394248"/>
                </a:solidFill>
                <a:latin typeface="SF Pro Text"/>
                <a:cs typeface="SF Pro Text"/>
              </a:rPr>
              <a:t> </a:t>
            </a:r>
            <a:r>
              <a:rPr sz="1450" b="1" dirty="0">
                <a:solidFill>
                  <a:srgbClr val="394248"/>
                </a:solidFill>
                <a:latin typeface="SF Pro Text"/>
                <a:cs typeface="SF Pro Text"/>
              </a:rPr>
              <a:t>ОЧИСТКИ</a:t>
            </a:r>
            <a:r>
              <a:rPr sz="1450" b="1" spc="-20" dirty="0">
                <a:solidFill>
                  <a:srgbClr val="394248"/>
                </a:solidFill>
                <a:latin typeface="SF Pro Text"/>
                <a:cs typeface="SF Pro Text"/>
              </a:rPr>
              <a:t> </a:t>
            </a:r>
            <a:r>
              <a:rPr sz="1450" b="1" spc="25" dirty="0">
                <a:solidFill>
                  <a:srgbClr val="394248"/>
                </a:solidFill>
                <a:latin typeface="SF Pro Text"/>
                <a:cs typeface="SF Pro Text"/>
              </a:rPr>
              <a:t>И</a:t>
            </a:r>
            <a:r>
              <a:rPr sz="1450" b="1" spc="-20" dirty="0">
                <a:solidFill>
                  <a:srgbClr val="394248"/>
                </a:solidFill>
                <a:latin typeface="SF Pro Text"/>
                <a:cs typeface="SF Pro Text"/>
              </a:rPr>
              <a:t> </a:t>
            </a:r>
            <a:r>
              <a:rPr sz="1450" b="1" spc="-5" dirty="0">
                <a:solidFill>
                  <a:srgbClr val="394248"/>
                </a:solidFill>
                <a:latin typeface="SF Pro Text"/>
                <a:cs typeface="SF Pro Text"/>
              </a:rPr>
              <a:t>ОБЕЗЗАРАЖИВАНИЯ</a:t>
            </a:r>
            <a:r>
              <a:rPr sz="1450" b="1" spc="-15" dirty="0">
                <a:solidFill>
                  <a:srgbClr val="394248"/>
                </a:solidFill>
                <a:latin typeface="SF Pro Text"/>
                <a:cs typeface="SF Pro Text"/>
              </a:rPr>
              <a:t> </a:t>
            </a:r>
            <a:r>
              <a:rPr sz="1450" b="1" spc="5" dirty="0">
                <a:solidFill>
                  <a:srgbClr val="394248"/>
                </a:solidFill>
                <a:latin typeface="SF Pro Text"/>
                <a:cs typeface="SF Pro Text"/>
              </a:rPr>
              <a:t>ВОЗДУХА</a:t>
            </a:r>
            <a:endParaRPr sz="1450">
              <a:latin typeface="SF Pro Text"/>
              <a:cs typeface="SF Pro Tex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03786" y="0"/>
            <a:ext cx="6900313" cy="1130855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451139" y="10187313"/>
            <a:ext cx="1256665" cy="323215"/>
            <a:chOff x="1451139" y="10187313"/>
            <a:chExt cx="1256665" cy="323215"/>
          </a:xfrm>
        </p:grpSpPr>
        <p:sp>
          <p:nvSpPr>
            <p:cNvPr id="4" name="object 4"/>
            <p:cNvSpPr/>
            <p:nvPr/>
          </p:nvSpPr>
          <p:spPr>
            <a:xfrm>
              <a:off x="1451139" y="10187313"/>
              <a:ext cx="1081405" cy="323215"/>
            </a:xfrm>
            <a:custGeom>
              <a:avLst/>
              <a:gdLst/>
              <a:ahLst/>
              <a:cxnLst/>
              <a:rect l="l" t="t" r="r" b="b"/>
              <a:pathLst>
                <a:path w="1081405" h="323215">
                  <a:moveTo>
                    <a:pt x="588589" y="0"/>
                  </a:moveTo>
                  <a:lnTo>
                    <a:pt x="545698" y="5761"/>
                  </a:lnTo>
                  <a:lnTo>
                    <a:pt x="507158" y="22020"/>
                  </a:lnTo>
                  <a:lnTo>
                    <a:pt x="474506" y="47242"/>
                  </a:lnTo>
                  <a:lnTo>
                    <a:pt x="449280" y="79888"/>
                  </a:lnTo>
                  <a:lnTo>
                    <a:pt x="433016" y="118425"/>
                  </a:lnTo>
                  <a:lnTo>
                    <a:pt x="427254" y="161314"/>
                  </a:lnTo>
                  <a:lnTo>
                    <a:pt x="433016" y="204196"/>
                  </a:lnTo>
                  <a:lnTo>
                    <a:pt x="449280" y="242730"/>
                  </a:lnTo>
                  <a:lnTo>
                    <a:pt x="474506" y="275379"/>
                  </a:lnTo>
                  <a:lnTo>
                    <a:pt x="507158" y="300603"/>
                  </a:lnTo>
                  <a:lnTo>
                    <a:pt x="545698" y="316866"/>
                  </a:lnTo>
                  <a:lnTo>
                    <a:pt x="588589" y="322628"/>
                  </a:lnTo>
                  <a:lnTo>
                    <a:pt x="631471" y="316866"/>
                  </a:lnTo>
                  <a:lnTo>
                    <a:pt x="670005" y="300603"/>
                  </a:lnTo>
                  <a:lnTo>
                    <a:pt x="702653" y="275379"/>
                  </a:lnTo>
                  <a:lnTo>
                    <a:pt x="727878" y="242730"/>
                  </a:lnTo>
                  <a:lnTo>
                    <a:pt x="732803" y="231061"/>
                  </a:lnTo>
                  <a:lnTo>
                    <a:pt x="588589" y="231061"/>
                  </a:lnTo>
                  <a:lnTo>
                    <a:pt x="561432" y="225580"/>
                  </a:lnTo>
                  <a:lnTo>
                    <a:pt x="539255" y="210633"/>
                  </a:lnTo>
                  <a:lnTo>
                    <a:pt x="524304" y="188463"/>
                  </a:lnTo>
                  <a:lnTo>
                    <a:pt x="518821" y="161314"/>
                  </a:lnTo>
                  <a:lnTo>
                    <a:pt x="524304" y="134161"/>
                  </a:lnTo>
                  <a:lnTo>
                    <a:pt x="539255" y="111984"/>
                  </a:lnTo>
                  <a:lnTo>
                    <a:pt x="561432" y="97030"/>
                  </a:lnTo>
                  <a:lnTo>
                    <a:pt x="588589" y="91546"/>
                  </a:lnTo>
                  <a:lnTo>
                    <a:pt x="732798" y="91546"/>
                  </a:lnTo>
                  <a:lnTo>
                    <a:pt x="727878" y="79888"/>
                  </a:lnTo>
                  <a:lnTo>
                    <a:pt x="702653" y="47242"/>
                  </a:lnTo>
                  <a:lnTo>
                    <a:pt x="670005" y="22020"/>
                  </a:lnTo>
                  <a:lnTo>
                    <a:pt x="631471" y="5761"/>
                  </a:lnTo>
                  <a:lnTo>
                    <a:pt x="588589" y="0"/>
                  </a:lnTo>
                  <a:close/>
                </a:path>
                <a:path w="1081405" h="323215">
                  <a:moveTo>
                    <a:pt x="732798" y="91546"/>
                  </a:moveTo>
                  <a:lnTo>
                    <a:pt x="588589" y="91546"/>
                  </a:lnTo>
                  <a:lnTo>
                    <a:pt x="615744" y="97030"/>
                  </a:lnTo>
                  <a:lnTo>
                    <a:pt x="637917" y="111984"/>
                  </a:lnTo>
                  <a:lnTo>
                    <a:pt x="652865" y="134161"/>
                  </a:lnTo>
                  <a:lnTo>
                    <a:pt x="658346" y="161314"/>
                  </a:lnTo>
                  <a:lnTo>
                    <a:pt x="652865" y="188463"/>
                  </a:lnTo>
                  <a:lnTo>
                    <a:pt x="637917" y="210633"/>
                  </a:lnTo>
                  <a:lnTo>
                    <a:pt x="615744" y="225580"/>
                  </a:lnTo>
                  <a:lnTo>
                    <a:pt x="588589" y="231061"/>
                  </a:lnTo>
                  <a:lnTo>
                    <a:pt x="732803" y="231061"/>
                  </a:lnTo>
                  <a:lnTo>
                    <a:pt x="744141" y="204196"/>
                  </a:lnTo>
                  <a:lnTo>
                    <a:pt x="749903" y="161314"/>
                  </a:lnTo>
                  <a:lnTo>
                    <a:pt x="744141" y="118425"/>
                  </a:lnTo>
                  <a:lnTo>
                    <a:pt x="732798" y="91546"/>
                  </a:lnTo>
                  <a:close/>
                </a:path>
                <a:path w="1081405" h="323215">
                  <a:moveTo>
                    <a:pt x="392385" y="8722"/>
                  </a:moveTo>
                  <a:lnTo>
                    <a:pt x="305194" y="8722"/>
                  </a:lnTo>
                  <a:lnTo>
                    <a:pt x="305194" y="313906"/>
                  </a:lnTo>
                  <a:lnTo>
                    <a:pt x="392385" y="313906"/>
                  </a:lnTo>
                  <a:lnTo>
                    <a:pt x="392385" y="8722"/>
                  </a:lnTo>
                  <a:close/>
                </a:path>
                <a:path w="1081405" h="323215">
                  <a:moveTo>
                    <a:pt x="174403" y="95913"/>
                  </a:moveTo>
                  <a:lnTo>
                    <a:pt x="87191" y="95913"/>
                  </a:lnTo>
                  <a:lnTo>
                    <a:pt x="87191" y="313906"/>
                  </a:lnTo>
                  <a:lnTo>
                    <a:pt x="174403" y="313906"/>
                  </a:lnTo>
                  <a:lnTo>
                    <a:pt x="174403" y="95913"/>
                  </a:lnTo>
                  <a:close/>
                </a:path>
                <a:path w="1081405" h="323215">
                  <a:moveTo>
                    <a:pt x="261594" y="8701"/>
                  </a:moveTo>
                  <a:lnTo>
                    <a:pt x="0" y="8701"/>
                  </a:lnTo>
                  <a:lnTo>
                    <a:pt x="0" y="95913"/>
                  </a:lnTo>
                  <a:lnTo>
                    <a:pt x="261594" y="95913"/>
                  </a:lnTo>
                  <a:lnTo>
                    <a:pt x="261594" y="8701"/>
                  </a:lnTo>
                  <a:close/>
                </a:path>
                <a:path w="1081405" h="323215">
                  <a:moveTo>
                    <a:pt x="863251" y="8711"/>
                  </a:moveTo>
                  <a:lnTo>
                    <a:pt x="784782" y="8711"/>
                  </a:lnTo>
                  <a:lnTo>
                    <a:pt x="784782" y="313906"/>
                  </a:lnTo>
                  <a:lnTo>
                    <a:pt x="871983" y="313906"/>
                  </a:lnTo>
                  <a:lnTo>
                    <a:pt x="871983" y="152592"/>
                  </a:lnTo>
                  <a:lnTo>
                    <a:pt x="983154" y="152592"/>
                  </a:lnTo>
                  <a:lnTo>
                    <a:pt x="863251" y="8711"/>
                  </a:lnTo>
                  <a:close/>
                </a:path>
                <a:path w="1081405" h="323215">
                  <a:moveTo>
                    <a:pt x="983154" y="152592"/>
                  </a:moveTo>
                  <a:lnTo>
                    <a:pt x="871983" y="152592"/>
                  </a:lnTo>
                  <a:lnTo>
                    <a:pt x="1002775" y="313906"/>
                  </a:lnTo>
                  <a:lnTo>
                    <a:pt x="1081255" y="313906"/>
                  </a:lnTo>
                  <a:lnTo>
                    <a:pt x="1081255" y="165670"/>
                  </a:lnTo>
                  <a:lnTo>
                    <a:pt x="994053" y="165670"/>
                  </a:lnTo>
                  <a:lnTo>
                    <a:pt x="983154" y="152592"/>
                  </a:lnTo>
                  <a:close/>
                </a:path>
                <a:path w="1081405" h="323215">
                  <a:moveTo>
                    <a:pt x="1081255" y="8711"/>
                  </a:moveTo>
                  <a:lnTo>
                    <a:pt x="994053" y="8711"/>
                  </a:lnTo>
                  <a:lnTo>
                    <a:pt x="994053" y="165670"/>
                  </a:lnTo>
                  <a:lnTo>
                    <a:pt x="1081255" y="165670"/>
                  </a:lnTo>
                  <a:lnTo>
                    <a:pt x="1081255" y="8711"/>
                  </a:lnTo>
                  <a:close/>
                </a:path>
              </a:pathLst>
            </a:custGeom>
            <a:solidFill>
              <a:srgbClr val="3942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68129" y="10355913"/>
              <a:ext cx="139514" cy="139503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86282" y="1465126"/>
            <a:ext cx="1001776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5" dirty="0">
                <a:solidFill>
                  <a:srgbClr val="000000"/>
                </a:solidFill>
              </a:rPr>
              <a:t>Мониторинг</a:t>
            </a:r>
            <a:r>
              <a:rPr spc="-25" dirty="0">
                <a:solidFill>
                  <a:srgbClr val="000000"/>
                </a:solidFill>
              </a:rPr>
              <a:t> </a:t>
            </a:r>
            <a:r>
              <a:rPr spc="-30" dirty="0">
                <a:solidFill>
                  <a:srgbClr val="000000"/>
                </a:solidFill>
              </a:rPr>
              <a:t>качества</a:t>
            </a:r>
            <a:r>
              <a:rPr spc="-20" dirty="0">
                <a:solidFill>
                  <a:srgbClr val="000000"/>
                </a:solidFill>
              </a:rPr>
              <a:t> </a:t>
            </a:r>
            <a:r>
              <a:rPr spc="-30" dirty="0">
                <a:solidFill>
                  <a:srgbClr val="000000"/>
                </a:solidFill>
              </a:rPr>
              <a:t>воздуха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3897588" y="1666047"/>
            <a:ext cx="1101725" cy="4025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50" b="1" spc="-20" dirty="0">
                <a:solidFill>
                  <a:srgbClr val="FFFFFF"/>
                </a:solidFill>
                <a:latin typeface="SF Pro Text"/>
                <a:cs typeface="SF Pro Text"/>
              </a:rPr>
              <a:t>CityAir</a:t>
            </a:r>
            <a:endParaRPr sz="2450">
              <a:latin typeface="SF Pro Text"/>
              <a:cs typeface="SF Pro Tex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897588" y="2179119"/>
            <a:ext cx="4946015" cy="431292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326390" marR="5080" indent="-314325">
              <a:lnSpc>
                <a:spcPts val="2140"/>
              </a:lnSpc>
              <a:spcBef>
                <a:spcPts val="200"/>
              </a:spcBef>
              <a:buChar char="•"/>
              <a:tabLst>
                <a:tab pos="326390" algn="l"/>
                <a:tab pos="327025" algn="l"/>
              </a:tabLst>
            </a:pPr>
            <a:r>
              <a:rPr sz="1800" spc="-15" dirty="0">
                <a:solidFill>
                  <a:srgbClr val="FFFFFF"/>
                </a:solidFill>
                <a:latin typeface="SF Pro Text"/>
                <a:cs typeface="SF Pro Text"/>
              </a:rPr>
              <a:t>CityAir 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позволяет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создать с 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нуля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или </a:t>
            </a:r>
            <a:r>
              <a:rPr sz="1800" spc="1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дополнить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 существующие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SF Pro Text"/>
                <a:cs typeface="SF Pro Text"/>
              </a:rPr>
              <a:t>системы 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 экологического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мониторинга городских </a:t>
            </a:r>
            <a:r>
              <a:rPr sz="1800" spc="-49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территорий.</a:t>
            </a:r>
            <a:endParaRPr sz="1800">
              <a:latin typeface="SF Pro Text"/>
              <a:cs typeface="SF Pro Text"/>
            </a:endParaRPr>
          </a:p>
          <a:p>
            <a:pPr marL="326390" marR="612775" indent="-314325">
              <a:lnSpc>
                <a:spcPts val="2140"/>
              </a:lnSpc>
              <a:spcBef>
                <a:spcPts val="1255"/>
              </a:spcBef>
              <a:buChar char="•"/>
              <a:tabLst>
                <a:tab pos="326390" algn="l"/>
                <a:tab pos="327025" algn="l"/>
              </a:tabLst>
            </a:pP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Компактные станции </a:t>
            </a:r>
            <a:r>
              <a:rPr sz="1800" spc="-15" dirty="0">
                <a:solidFill>
                  <a:srgbClr val="FFFFFF"/>
                </a:solidFill>
                <a:latin typeface="SF Pro Text"/>
                <a:cs typeface="SF Pro Text"/>
              </a:rPr>
              <a:t>стоят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в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разы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дешевле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стационарных </a:t>
            </a:r>
            <a:r>
              <a:rPr sz="1800" spc="-10" dirty="0">
                <a:solidFill>
                  <a:srgbClr val="FFFFFF"/>
                </a:solidFill>
                <a:latin typeface="SF Pro Text"/>
                <a:cs typeface="SF Pro Text"/>
              </a:rPr>
              <a:t>постов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 или </a:t>
            </a:r>
            <a:r>
              <a:rPr sz="1800" spc="-49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мобильных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лабораторий.</a:t>
            </a:r>
            <a:endParaRPr sz="1800">
              <a:latin typeface="SF Pro Text"/>
              <a:cs typeface="SF Pro Text"/>
            </a:endParaRPr>
          </a:p>
          <a:p>
            <a:pPr marL="326390" marR="576580" indent="-314325">
              <a:lnSpc>
                <a:spcPts val="2140"/>
              </a:lnSpc>
              <a:spcBef>
                <a:spcPts val="1245"/>
              </a:spcBef>
              <a:buChar char="•"/>
              <a:tabLst>
                <a:tab pos="326390" algn="l"/>
                <a:tab pos="327025" algn="l"/>
              </a:tabLst>
            </a:pPr>
            <a:r>
              <a:rPr sz="1800" spc="-15" dirty="0">
                <a:solidFill>
                  <a:srgbClr val="FFFFFF"/>
                </a:solidFill>
                <a:latin typeface="SF Pro Text"/>
                <a:cs typeface="SF Pro Text"/>
              </a:rPr>
              <a:t>CityAir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SF Pro Text"/>
                <a:cs typeface="SF Pro Text"/>
              </a:rPr>
              <a:t>предоставляет</a:t>
            </a:r>
            <a:r>
              <a:rPr sz="1800" spc="1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возможность </a:t>
            </a:r>
            <a:r>
              <a:rPr sz="1800" spc="-49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моделирования распространения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загрязнений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и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прогнозирования.</a:t>
            </a:r>
            <a:endParaRPr sz="1800">
              <a:latin typeface="SF Pro Text"/>
              <a:cs typeface="SF Pro Text"/>
            </a:endParaRPr>
          </a:p>
          <a:p>
            <a:pPr marL="326390" marR="191135" indent="-314325">
              <a:lnSpc>
                <a:spcPts val="2140"/>
              </a:lnSpc>
              <a:spcBef>
                <a:spcPts val="1250"/>
              </a:spcBef>
              <a:buChar char="•"/>
              <a:tabLst>
                <a:tab pos="326390" algn="l"/>
                <a:tab pos="327025" algn="l"/>
              </a:tabLst>
            </a:pP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Данные доступны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в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режиме реального </a:t>
            </a:r>
            <a:r>
              <a:rPr sz="1800" spc="-49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времени и 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могут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быть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продемонстрированы любым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заинтересованным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 сторонам.</a:t>
            </a:r>
            <a:endParaRPr sz="1800">
              <a:latin typeface="SF Pro Text"/>
              <a:cs typeface="SF Pro Tex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712733" y="3558459"/>
            <a:ext cx="5935345" cy="5843270"/>
            <a:chOff x="1712733" y="3558459"/>
            <a:chExt cx="5935345" cy="5843270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12733" y="3558459"/>
              <a:ext cx="5934749" cy="460979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920863" y="8532064"/>
              <a:ext cx="3305810" cy="869315"/>
            </a:xfrm>
            <a:custGeom>
              <a:avLst/>
              <a:gdLst/>
              <a:ahLst/>
              <a:cxnLst/>
              <a:rect l="l" t="t" r="r" b="b"/>
              <a:pathLst>
                <a:path w="3305810" h="869315">
                  <a:moveTo>
                    <a:pt x="3305627" y="0"/>
                  </a:moveTo>
                  <a:lnTo>
                    <a:pt x="0" y="0"/>
                  </a:lnTo>
                  <a:lnTo>
                    <a:pt x="0" y="869062"/>
                  </a:lnTo>
                  <a:lnTo>
                    <a:pt x="3305627" y="869062"/>
                  </a:lnTo>
                  <a:lnTo>
                    <a:pt x="3305627" y="0"/>
                  </a:lnTo>
                  <a:close/>
                </a:path>
              </a:pathLst>
            </a:custGeom>
            <a:solidFill>
              <a:srgbClr val="F05A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096641" y="8622876"/>
            <a:ext cx="2933065" cy="62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499"/>
              </a:lnSpc>
              <a:spcBef>
                <a:spcPts val="90"/>
              </a:spcBef>
            </a:pPr>
            <a:r>
              <a:rPr sz="1950" b="1" spc="10" dirty="0">
                <a:solidFill>
                  <a:srgbClr val="FFFFFF"/>
                </a:solidFill>
                <a:latin typeface="SF Pro Text"/>
                <a:cs typeface="SF Pro Text"/>
              </a:rPr>
              <a:t>Станция</a:t>
            </a:r>
            <a:r>
              <a:rPr sz="1950" b="1" spc="-7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950" b="1" spc="10" dirty="0">
                <a:solidFill>
                  <a:srgbClr val="FFFFFF"/>
                </a:solidFill>
                <a:latin typeface="SF Pro Text"/>
                <a:cs typeface="SF Pro Text"/>
              </a:rPr>
              <a:t>мониторинга </a:t>
            </a:r>
            <a:r>
              <a:rPr sz="1950" b="1" spc="-484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950" b="1" spc="5" dirty="0">
                <a:solidFill>
                  <a:srgbClr val="FFFFFF"/>
                </a:solidFill>
                <a:latin typeface="SF Pro Text"/>
                <a:cs typeface="SF Pro Text"/>
              </a:rPr>
              <a:t>воздуха</a:t>
            </a:r>
            <a:r>
              <a:rPr sz="1950" b="1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950" b="1" spc="-10" dirty="0">
                <a:solidFill>
                  <a:srgbClr val="FFFFFF"/>
                </a:solidFill>
                <a:latin typeface="SF Pro Text"/>
                <a:cs typeface="SF Pro Text"/>
              </a:rPr>
              <a:t>CityAir</a:t>
            </a:r>
            <a:endParaRPr sz="1950">
              <a:latin typeface="SF Pro Text"/>
              <a:cs typeface="SF Pro Tex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601220" y="2860310"/>
            <a:ext cx="7374255" cy="6376670"/>
            <a:chOff x="3601220" y="2860310"/>
            <a:chExt cx="7374255" cy="6376670"/>
          </a:xfrm>
        </p:grpSpPr>
        <p:sp>
          <p:nvSpPr>
            <p:cNvPr id="14" name="object 14"/>
            <p:cNvSpPr/>
            <p:nvPr/>
          </p:nvSpPr>
          <p:spPr>
            <a:xfrm>
              <a:off x="3666969" y="8154764"/>
              <a:ext cx="0" cy="492759"/>
            </a:xfrm>
            <a:custGeom>
              <a:avLst/>
              <a:gdLst/>
              <a:ahLst/>
              <a:cxnLst/>
              <a:rect l="l" t="t" r="r" b="b"/>
              <a:pathLst>
                <a:path h="492759">
                  <a:moveTo>
                    <a:pt x="0" y="0"/>
                  </a:moveTo>
                  <a:lnTo>
                    <a:pt x="0" y="492477"/>
                  </a:lnTo>
                </a:path>
              </a:pathLst>
            </a:custGeom>
            <a:ln w="17486">
              <a:solidFill>
                <a:srgbClr val="F05A2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01220" y="8092300"/>
              <a:ext cx="131503" cy="13149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75281" y="2860310"/>
              <a:ext cx="3399973" cy="6376077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18320660" y="10207640"/>
            <a:ext cx="277495" cy="37147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0"/>
              </a:spcBef>
            </a:pPr>
            <a:fld id="{81D60167-4931-47E6-BA6A-407CBD079E47}" type="slidenum">
              <a:rPr sz="1950" spc="15" dirty="0">
                <a:solidFill>
                  <a:srgbClr val="FFFFFF"/>
                </a:solidFill>
                <a:latin typeface="SF Pro Text"/>
                <a:cs typeface="SF Pro Text"/>
              </a:rPr>
              <a:t>7</a:t>
            </a:fld>
            <a:r>
              <a:rPr sz="1950" spc="5" dirty="0">
                <a:solidFill>
                  <a:srgbClr val="FFFFFF"/>
                </a:solidFill>
                <a:latin typeface="SF Pro Text"/>
                <a:cs typeface="SF Pro Text"/>
              </a:rPr>
              <a:t>.</a:t>
            </a:r>
            <a:endParaRPr sz="1950">
              <a:latin typeface="SF Pro Text"/>
              <a:cs typeface="SF Pro Tex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953857" y="10273073"/>
            <a:ext cx="6863080" cy="28511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1450" b="1" spc="5" dirty="0">
                <a:solidFill>
                  <a:srgbClr val="394248"/>
                </a:solidFill>
                <a:latin typeface="SF Pro Text"/>
                <a:cs typeface="SF Pro Text"/>
              </a:rPr>
              <a:t>СИСТЕМЫ</a:t>
            </a:r>
            <a:r>
              <a:rPr sz="1450" b="1" spc="-20" dirty="0">
                <a:solidFill>
                  <a:srgbClr val="394248"/>
                </a:solidFill>
                <a:latin typeface="SF Pro Text"/>
                <a:cs typeface="SF Pro Text"/>
              </a:rPr>
              <a:t> </a:t>
            </a:r>
            <a:r>
              <a:rPr sz="1450" b="1" spc="5" dirty="0">
                <a:solidFill>
                  <a:srgbClr val="394248"/>
                </a:solidFill>
                <a:latin typeface="SF Pro Text"/>
                <a:cs typeface="SF Pro Text"/>
              </a:rPr>
              <a:t>ВЕНТИЛЯЦИИ,</a:t>
            </a:r>
            <a:r>
              <a:rPr sz="1450" b="1" spc="-20" dirty="0">
                <a:solidFill>
                  <a:srgbClr val="394248"/>
                </a:solidFill>
                <a:latin typeface="SF Pro Text"/>
                <a:cs typeface="SF Pro Text"/>
              </a:rPr>
              <a:t> </a:t>
            </a:r>
            <a:r>
              <a:rPr sz="1450" b="1" dirty="0">
                <a:solidFill>
                  <a:srgbClr val="394248"/>
                </a:solidFill>
                <a:latin typeface="SF Pro Text"/>
                <a:cs typeface="SF Pro Text"/>
              </a:rPr>
              <a:t>ОЧИСТКИ</a:t>
            </a:r>
            <a:r>
              <a:rPr sz="1450" b="1" spc="-20" dirty="0">
                <a:solidFill>
                  <a:srgbClr val="394248"/>
                </a:solidFill>
                <a:latin typeface="SF Pro Text"/>
                <a:cs typeface="SF Pro Text"/>
              </a:rPr>
              <a:t> </a:t>
            </a:r>
            <a:r>
              <a:rPr sz="1450" b="1" spc="25" dirty="0">
                <a:solidFill>
                  <a:srgbClr val="394248"/>
                </a:solidFill>
                <a:latin typeface="SF Pro Text"/>
                <a:cs typeface="SF Pro Text"/>
              </a:rPr>
              <a:t>И</a:t>
            </a:r>
            <a:r>
              <a:rPr sz="1450" b="1" spc="-20" dirty="0">
                <a:solidFill>
                  <a:srgbClr val="394248"/>
                </a:solidFill>
                <a:latin typeface="SF Pro Text"/>
                <a:cs typeface="SF Pro Text"/>
              </a:rPr>
              <a:t> </a:t>
            </a:r>
            <a:r>
              <a:rPr sz="1450" b="1" spc="-5" dirty="0">
                <a:solidFill>
                  <a:srgbClr val="394248"/>
                </a:solidFill>
                <a:latin typeface="SF Pro Text"/>
                <a:cs typeface="SF Pro Text"/>
              </a:rPr>
              <a:t>ОБЕЗЗАРАЖИВАНИЯ</a:t>
            </a:r>
            <a:r>
              <a:rPr sz="1450" b="1" spc="-15" dirty="0">
                <a:solidFill>
                  <a:srgbClr val="394248"/>
                </a:solidFill>
                <a:latin typeface="SF Pro Text"/>
                <a:cs typeface="SF Pro Text"/>
              </a:rPr>
              <a:t> </a:t>
            </a:r>
            <a:r>
              <a:rPr sz="1450" b="1" spc="5" dirty="0">
                <a:solidFill>
                  <a:srgbClr val="394248"/>
                </a:solidFill>
                <a:latin typeface="SF Pro Text"/>
                <a:cs typeface="SF Pro Text"/>
              </a:rPr>
              <a:t>ВОЗДУХА</a:t>
            </a:r>
            <a:endParaRPr sz="1450">
              <a:latin typeface="SF Pro Text"/>
              <a:cs typeface="SF Pro Tex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2602" y="3685751"/>
            <a:ext cx="11559857" cy="427212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207085" y="0"/>
            <a:ext cx="6897015" cy="1130855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474907" y="8391627"/>
            <a:ext cx="2332355" cy="67056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265"/>
              </a:spcBef>
            </a:pPr>
            <a:r>
              <a:rPr sz="1450" b="1" spc="15" dirty="0">
                <a:solidFill>
                  <a:srgbClr val="0070BB"/>
                </a:solidFill>
                <a:latin typeface="SF Pro Text"/>
                <a:cs typeface="SF Pro Text"/>
              </a:rPr>
              <a:t>Системы мониторинга </a:t>
            </a:r>
            <a:r>
              <a:rPr sz="1450" b="1" spc="20" dirty="0">
                <a:solidFill>
                  <a:srgbClr val="0070BB"/>
                </a:solidFill>
                <a:latin typeface="SF Pro Text"/>
                <a:cs typeface="SF Pro Text"/>
              </a:rPr>
              <a:t> </a:t>
            </a:r>
            <a:r>
              <a:rPr sz="1450" b="1" spc="10" dirty="0">
                <a:solidFill>
                  <a:srgbClr val="0070BB"/>
                </a:solidFill>
                <a:latin typeface="SF Pro Text"/>
                <a:cs typeface="SF Pro Text"/>
              </a:rPr>
              <a:t>качества воздуха </a:t>
            </a:r>
            <a:r>
              <a:rPr sz="1450" b="1" spc="15" dirty="0">
                <a:solidFill>
                  <a:srgbClr val="0070BB"/>
                </a:solidFill>
                <a:latin typeface="SF Pro Text"/>
                <a:cs typeface="SF Pro Text"/>
              </a:rPr>
              <a:t> </a:t>
            </a:r>
            <a:r>
              <a:rPr sz="1450" b="1" spc="-5" dirty="0">
                <a:solidFill>
                  <a:srgbClr val="0070BB"/>
                </a:solidFill>
                <a:latin typeface="SF Pro Text"/>
                <a:cs typeface="SF Pro Text"/>
              </a:rPr>
              <a:t>CityAir</a:t>
            </a:r>
            <a:r>
              <a:rPr sz="1450" b="1" spc="-15" dirty="0">
                <a:solidFill>
                  <a:srgbClr val="0070BB"/>
                </a:solidFill>
                <a:latin typeface="SF Pro Text"/>
                <a:cs typeface="SF Pro Text"/>
              </a:rPr>
              <a:t> </a:t>
            </a:r>
            <a:r>
              <a:rPr sz="1450" b="1" spc="10" dirty="0">
                <a:solidFill>
                  <a:srgbClr val="0070BB"/>
                </a:solidFill>
                <a:latin typeface="SF Pro Text"/>
                <a:cs typeface="SF Pro Text"/>
              </a:rPr>
              <a:t>снаружи</a:t>
            </a:r>
            <a:r>
              <a:rPr sz="1450" b="1" spc="-10" dirty="0">
                <a:solidFill>
                  <a:srgbClr val="0070BB"/>
                </a:solidFill>
                <a:latin typeface="SF Pro Text"/>
                <a:cs typeface="SF Pro Text"/>
              </a:rPr>
              <a:t> </a:t>
            </a:r>
            <a:r>
              <a:rPr sz="1450" b="1" spc="15" dirty="0">
                <a:solidFill>
                  <a:srgbClr val="0070BB"/>
                </a:solidFill>
                <a:latin typeface="SF Pro Text"/>
                <a:cs typeface="SF Pro Text"/>
              </a:rPr>
              <a:t>здания</a:t>
            </a:r>
            <a:endParaRPr sz="1450">
              <a:latin typeface="SF Pro Text"/>
              <a:cs typeface="SF Pro Tex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68012" y="8391627"/>
            <a:ext cx="1738630" cy="67056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265"/>
              </a:spcBef>
            </a:pPr>
            <a:r>
              <a:rPr sz="1450" b="1" spc="15" dirty="0">
                <a:solidFill>
                  <a:srgbClr val="0070BB"/>
                </a:solidFill>
                <a:latin typeface="SF Pro Text"/>
                <a:cs typeface="SF Pro Text"/>
              </a:rPr>
              <a:t>Канальные </a:t>
            </a:r>
            <a:r>
              <a:rPr sz="1450" b="1" spc="20" dirty="0">
                <a:solidFill>
                  <a:srgbClr val="0070BB"/>
                </a:solidFill>
                <a:latin typeface="SF Pro Text"/>
                <a:cs typeface="SF Pro Text"/>
              </a:rPr>
              <a:t> </a:t>
            </a:r>
            <a:r>
              <a:rPr sz="1450" b="1" spc="10" dirty="0">
                <a:solidFill>
                  <a:srgbClr val="0070BB"/>
                </a:solidFill>
                <a:latin typeface="SF Pro Text"/>
                <a:cs typeface="SF Pro Text"/>
              </a:rPr>
              <a:t>системы</a:t>
            </a:r>
            <a:r>
              <a:rPr sz="1450" b="1" spc="-45" dirty="0">
                <a:solidFill>
                  <a:srgbClr val="0070BB"/>
                </a:solidFill>
                <a:latin typeface="SF Pro Text"/>
                <a:cs typeface="SF Pro Text"/>
              </a:rPr>
              <a:t> </a:t>
            </a:r>
            <a:r>
              <a:rPr sz="1450" b="1" spc="10" dirty="0">
                <a:solidFill>
                  <a:srgbClr val="0070BB"/>
                </a:solidFill>
                <a:latin typeface="SF Pro Text"/>
                <a:cs typeface="SF Pro Text"/>
              </a:rPr>
              <a:t>очистки </a:t>
            </a:r>
            <a:r>
              <a:rPr sz="1450" b="1" spc="-360" dirty="0">
                <a:solidFill>
                  <a:srgbClr val="0070BB"/>
                </a:solidFill>
                <a:latin typeface="SF Pro Text"/>
                <a:cs typeface="SF Pro Text"/>
              </a:rPr>
              <a:t> </a:t>
            </a:r>
            <a:r>
              <a:rPr sz="1450" b="1" spc="10" dirty="0">
                <a:solidFill>
                  <a:srgbClr val="0070BB"/>
                </a:solidFill>
                <a:latin typeface="SF Pro Text"/>
                <a:cs typeface="SF Pro Text"/>
              </a:rPr>
              <a:t>воздуха</a:t>
            </a:r>
            <a:r>
              <a:rPr sz="1450" b="1" spc="-15" dirty="0">
                <a:solidFill>
                  <a:srgbClr val="0070BB"/>
                </a:solidFill>
                <a:latin typeface="SF Pro Text"/>
                <a:cs typeface="SF Pro Text"/>
              </a:rPr>
              <a:t> </a:t>
            </a:r>
            <a:r>
              <a:rPr sz="1450" b="1" spc="10" dirty="0">
                <a:solidFill>
                  <a:srgbClr val="0070BB"/>
                </a:solidFill>
                <a:latin typeface="SF Pro Text"/>
                <a:cs typeface="SF Pro Text"/>
              </a:rPr>
              <a:t>Tion</a:t>
            </a:r>
            <a:r>
              <a:rPr sz="1450" b="1" spc="-10" dirty="0">
                <a:solidFill>
                  <a:srgbClr val="0070BB"/>
                </a:solidFill>
                <a:latin typeface="SF Pro Text"/>
                <a:cs typeface="SF Pro Text"/>
              </a:rPr>
              <a:t> </a:t>
            </a:r>
            <a:r>
              <a:rPr sz="1450" b="1" spc="15" dirty="0">
                <a:solidFill>
                  <a:srgbClr val="0070BB"/>
                </a:solidFill>
                <a:latin typeface="SF Pro Text"/>
                <a:cs typeface="SF Pro Text"/>
              </a:rPr>
              <a:t>Eco</a:t>
            </a:r>
            <a:endParaRPr sz="1450">
              <a:latin typeface="SF Pro Text"/>
              <a:cs typeface="SF Pro Tex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40278" y="8391627"/>
            <a:ext cx="2611120" cy="67056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349885">
              <a:lnSpc>
                <a:spcPts val="1650"/>
              </a:lnSpc>
              <a:spcBef>
                <a:spcPts val="265"/>
              </a:spcBef>
            </a:pPr>
            <a:r>
              <a:rPr sz="1450" b="1" spc="15" dirty="0">
                <a:solidFill>
                  <a:srgbClr val="0070BB"/>
                </a:solidFill>
                <a:latin typeface="SF Pro Text"/>
                <a:cs typeface="SF Pro Text"/>
              </a:rPr>
              <a:t>Системы</a:t>
            </a:r>
            <a:r>
              <a:rPr sz="1450" b="1" spc="-80" dirty="0">
                <a:solidFill>
                  <a:srgbClr val="0070BB"/>
                </a:solidFill>
                <a:latin typeface="SF Pro Text"/>
                <a:cs typeface="SF Pro Text"/>
              </a:rPr>
              <a:t> </a:t>
            </a:r>
            <a:r>
              <a:rPr sz="1450" b="1" spc="15" dirty="0">
                <a:solidFill>
                  <a:srgbClr val="0070BB"/>
                </a:solidFill>
                <a:latin typeface="SF Pro Text"/>
                <a:cs typeface="SF Pro Text"/>
              </a:rPr>
              <a:t>мониторинга </a:t>
            </a:r>
            <a:r>
              <a:rPr sz="1450" b="1" spc="-360" dirty="0">
                <a:solidFill>
                  <a:srgbClr val="0070BB"/>
                </a:solidFill>
                <a:latin typeface="SF Pro Text"/>
                <a:cs typeface="SF Pro Text"/>
              </a:rPr>
              <a:t> </a:t>
            </a:r>
            <a:r>
              <a:rPr sz="1450" b="1" spc="10" dirty="0">
                <a:solidFill>
                  <a:srgbClr val="0070BB"/>
                </a:solidFill>
                <a:latin typeface="SF Pro Text"/>
                <a:cs typeface="SF Pro Text"/>
              </a:rPr>
              <a:t>качества</a:t>
            </a:r>
            <a:r>
              <a:rPr sz="1450" b="1" dirty="0">
                <a:solidFill>
                  <a:srgbClr val="0070BB"/>
                </a:solidFill>
                <a:latin typeface="SF Pro Text"/>
                <a:cs typeface="SF Pro Text"/>
              </a:rPr>
              <a:t> </a:t>
            </a:r>
            <a:r>
              <a:rPr sz="1450" b="1" spc="10" dirty="0">
                <a:solidFill>
                  <a:srgbClr val="0070BB"/>
                </a:solidFill>
                <a:latin typeface="SF Pro Text"/>
                <a:cs typeface="SF Pro Text"/>
              </a:rPr>
              <a:t>воздуха</a:t>
            </a:r>
            <a:endParaRPr sz="1450">
              <a:latin typeface="SF Pro Text"/>
              <a:cs typeface="SF Pro Text"/>
            </a:endParaRPr>
          </a:p>
          <a:p>
            <a:pPr marL="12700">
              <a:lnSpc>
                <a:spcPts val="1610"/>
              </a:lnSpc>
            </a:pPr>
            <a:r>
              <a:rPr sz="1450" b="1" spc="-5" dirty="0">
                <a:solidFill>
                  <a:srgbClr val="0070BB"/>
                </a:solidFill>
                <a:latin typeface="SF Pro Text"/>
                <a:cs typeface="SF Pro Text"/>
              </a:rPr>
              <a:t>CityAir</a:t>
            </a:r>
            <a:r>
              <a:rPr sz="1450" b="1" spc="-10" dirty="0">
                <a:solidFill>
                  <a:srgbClr val="0070BB"/>
                </a:solidFill>
                <a:latin typeface="SF Pro Text"/>
                <a:cs typeface="SF Pro Text"/>
              </a:rPr>
              <a:t> </a:t>
            </a:r>
            <a:r>
              <a:rPr sz="1450" b="1" spc="15" dirty="0">
                <a:solidFill>
                  <a:srgbClr val="0070BB"/>
                </a:solidFill>
                <a:latin typeface="SF Pro Text"/>
                <a:cs typeface="SF Pro Text"/>
              </a:rPr>
              <a:t>внутри</a:t>
            </a:r>
            <a:r>
              <a:rPr sz="1450" b="1" spc="-5" dirty="0">
                <a:solidFill>
                  <a:srgbClr val="0070BB"/>
                </a:solidFill>
                <a:latin typeface="SF Pro Text"/>
                <a:cs typeface="SF Pro Text"/>
              </a:rPr>
              <a:t> </a:t>
            </a:r>
            <a:r>
              <a:rPr sz="1450" b="1" spc="20" dirty="0">
                <a:solidFill>
                  <a:srgbClr val="0070BB"/>
                </a:solidFill>
                <a:latin typeface="SF Pro Text"/>
                <a:cs typeface="SF Pro Text"/>
              </a:rPr>
              <a:t>помещения</a:t>
            </a:r>
            <a:endParaRPr sz="1450">
              <a:latin typeface="SF Pro Text"/>
              <a:cs typeface="SF Pro Tex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487933" y="1465136"/>
            <a:ext cx="6637020" cy="779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20" dirty="0">
                <a:solidFill>
                  <a:srgbClr val="000000"/>
                </a:solidFill>
              </a:rPr>
              <a:t>Оборудование</a:t>
            </a:r>
            <a:r>
              <a:rPr spc="-50" dirty="0">
                <a:solidFill>
                  <a:srgbClr val="000000"/>
                </a:solidFill>
              </a:rPr>
              <a:t> </a:t>
            </a:r>
            <a:r>
              <a:rPr spc="-30" dirty="0">
                <a:solidFill>
                  <a:srgbClr val="000000"/>
                </a:solidFill>
              </a:rPr>
              <a:t>Тион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1487933" y="2378200"/>
            <a:ext cx="6880859" cy="9302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95"/>
              </a:spcBef>
            </a:pPr>
            <a:r>
              <a:rPr sz="2950" spc="20" dirty="0">
                <a:latin typeface="SF Pro Text"/>
                <a:cs typeface="SF Pro Text"/>
              </a:rPr>
              <a:t>Для</a:t>
            </a:r>
            <a:r>
              <a:rPr sz="2950" spc="-20" dirty="0">
                <a:latin typeface="SF Pro Text"/>
                <a:cs typeface="SF Pro Text"/>
              </a:rPr>
              <a:t> </a:t>
            </a:r>
            <a:r>
              <a:rPr sz="2950" spc="10" dirty="0">
                <a:latin typeface="SF Pro Text"/>
                <a:cs typeface="SF Pro Text"/>
              </a:rPr>
              <a:t>зданий</a:t>
            </a:r>
            <a:r>
              <a:rPr sz="2950" spc="-15" dirty="0">
                <a:latin typeface="SF Pro Text"/>
                <a:cs typeface="SF Pro Text"/>
              </a:rPr>
              <a:t> </a:t>
            </a:r>
            <a:r>
              <a:rPr sz="2950" spc="10" dirty="0">
                <a:latin typeface="SF Pro Text"/>
                <a:cs typeface="SF Pro Text"/>
              </a:rPr>
              <a:t>с</a:t>
            </a:r>
            <a:r>
              <a:rPr sz="2950" spc="-15" dirty="0">
                <a:latin typeface="SF Pro Text"/>
                <a:cs typeface="SF Pro Text"/>
              </a:rPr>
              <a:t> </a:t>
            </a:r>
            <a:r>
              <a:rPr sz="2950" spc="5" dirty="0">
                <a:latin typeface="SF Pro Text"/>
                <a:cs typeface="SF Pro Text"/>
              </a:rPr>
              <a:t>центральной</a:t>
            </a:r>
            <a:r>
              <a:rPr sz="2950" spc="-20" dirty="0">
                <a:latin typeface="SF Pro Text"/>
                <a:cs typeface="SF Pro Text"/>
              </a:rPr>
              <a:t> </a:t>
            </a:r>
            <a:r>
              <a:rPr sz="2950" spc="-10" dirty="0">
                <a:latin typeface="SF Pro Text"/>
                <a:cs typeface="SF Pro Text"/>
              </a:rPr>
              <a:t>системой </a:t>
            </a:r>
            <a:r>
              <a:rPr sz="2950" spc="-819" dirty="0">
                <a:latin typeface="SF Pro Text"/>
                <a:cs typeface="SF Pro Text"/>
              </a:rPr>
              <a:t> </a:t>
            </a:r>
            <a:r>
              <a:rPr sz="2950" spc="-5" dirty="0">
                <a:latin typeface="SF Pro Text"/>
                <a:cs typeface="SF Pro Text"/>
              </a:rPr>
              <a:t>приточной </a:t>
            </a:r>
            <a:r>
              <a:rPr sz="2950" dirty="0">
                <a:latin typeface="SF Pro Text"/>
                <a:cs typeface="SF Pro Text"/>
              </a:rPr>
              <a:t>вентиляции</a:t>
            </a:r>
            <a:endParaRPr sz="2950">
              <a:latin typeface="SF Pro Text"/>
              <a:cs typeface="SF Pro Tex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899230" y="1505982"/>
            <a:ext cx="5181600" cy="4881880"/>
          </a:xfrm>
          <a:prstGeom prst="rect">
            <a:avLst/>
          </a:prstGeom>
        </p:spPr>
        <p:txBody>
          <a:bodyPr vert="horz" wrap="square" lIns="0" tIns="182245" rIns="0" bIns="0" rtlCol="0">
            <a:spAutoFit/>
          </a:bodyPr>
          <a:lstStyle/>
          <a:p>
            <a:pPr marL="326390">
              <a:lnSpc>
                <a:spcPct val="100000"/>
              </a:lnSpc>
              <a:spcBef>
                <a:spcPts val="1435"/>
              </a:spcBef>
            </a:pPr>
            <a:r>
              <a:rPr sz="2150" b="1" spc="-15" dirty="0">
                <a:solidFill>
                  <a:srgbClr val="FFFFFF"/>
                </a:solidFill>
                <a:latin typeface="SF Pro Text"/>
                <a:cs typeface="SF Pro Text"/>
              </a:rPr>
              <a:t>Типовое</a:t>
            </a:r>
            <a:r>
              <a:rPr sz="2150" b="1" spc="-3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150" b="1" spc="-10" dirty="0">
                <a:solidFill>
                  <a:srgbClr val="FFFFFF"/>
                </a:solidFill>
                <a:latin typeface="SF Pro Text"/>
                <a:cs typeface="SF Pro Text"/>
              </a:rPr>
              <a:t>решение</a:t>
            </a:r>
            <a:r>
              <a:rPr sz="2150" b="1" spc="-2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2150" b="1" spc="-15" dirty="0">
                <a:solidFill>
                  <a:srgbClr val="FFFFFF"/>
                </a:solidFill>
                <a:latin typeface="SF Pro Text"/>
                <a:cs typeface="SF Pro Text"/>
              </a:rPr>
              <a:t>включает:</a:t>
            </a:r>
            <a:endParaRPr sz="2150">
              <a:latin typeface="SF Pro Text"/>
              <a:cs typeface="SF Pro Text"/>
            </a:endParaRPr>
          </a:p>
          <a:p>
            <a:pPr marL="326390" indent="-314325">
              <a:lnSpc>
                <a:spcPct val="100000"/>
              </a:lnSpc>
              <a:spcBef>
                <a:spcPts val="1150"/>
              </a:spcBef>
              <a:buChar char="•"/>
              <a:tabLst>
                <a:tab pos="326390" algn="l"/>
                <a:tab pos="327025" algn="l"/>
              </a:tabLst>
            </a:pP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Станция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15" dirty="0">
                <a:solidFill>
                  <a:srgbClr val="FFFFFF"/>
                </a:solidFill>
                <a:latin typeface="SF Pro Text"/>
                <a:cs typeface="SF Pro Text"/>
              </a:rPr>
              <a:t>CityAir</a:t>
            </a:r>
            <a:r>
              <a:rPr sz="1800" spc="-1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снаружи</a:t>
            </a:r>
            <a:r>
              <a:rPr sz="1800" spc="-1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здания</a:t>
            </a:r>
            <a:endParaRPr sz="1800">
              <a:latin typeface="SF Pro Text"/>
              <a:cs typeface="SF Pro Text"/>
            </a:endParaRPr>
          </a:p>
          <a:p>
            <a:pPr marL="326390" marR="1224915" indent="-314325">
              <a:lnSpc>
                <a:spcPts val="2140"/>
              </a:lnSpc>
              <a:spcBef>
                <a:spcPts val="1310"/>
              </a:spcBef>
              <a:buChar char="•"/>
              <a:tabLst>
                <a:tab pos="326390" algn="l"/>
                <a:tab pos="327025" algn="l"/>
              </a:tabLst>
            </a:pP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Станция </a:t>
            </a:r>
            <a:r>
              <a:rPr sz="1800" spc="-15" dirty="0">
                <a:solidFill>
                  <a:srgbClr val="FFFFFF"/>
                </a:solidFill>
                <a:latin typeface="SF Pro Text"/>
                <a:cs typeface="SF Pro Text"/>
              </a:rPr>
              <a:t>CityAir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внутри </a:t>
            </a:r>
            <a:r>
              <a:rPr sz="1800" spc="-10" dirty="0">
                <a:solidFill>
                  <a:srgbClr val="FFFFFF"/>
                </a:solidFill>
                <a:latin typeface="SF Pro Text"/>
                <a:cs typeface="SF Pro Text"/>
              </a:rPr>
              <a:t>системы </a:t>
            </a:r>
            <a:r>
              <a:rPr sz="1800" spc="-49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вентиляции</a:t>
            </a:r>
            <a:endParaRPr sz="1800">
              <a:latin typeface="SF Pro Text"/>
              <a:cs typeface="SF Pro Text"/>
            </a:endParaRPr>
          </a:p>
          <a:p>
            <a:pPr marL="326390" marR="5080" indent="-314325">
              <a:lnSpc>
                <a:spcPts val="2140"/>
              </a:lnSpc>
              <a:spcBef>
                <a:spcPts val="1245"/>
              </a:spcBef>
              <a:buChar char="•"/>
              <a:tabLst>
                <a:tab pos="326390" algn="l"/>
                <a:tab pos="327025" algn="l"/>
              </a:tabLst>
            </a:pPr>
            <a:r>
              <a:rPr sz="1800" spc="-10" dirty="0">
                <a:solidFill>
                  <a:srgbClr val="FFFFFF"/>
                </a:solidFill>
                <a:latin typeface="SF Pro Text"/>
                <a:cs typeface="SF Pro Text"/>
              </a:rPr>
              <a:t>Система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очистки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приточного</a:t>
            </a:r>
            <a:r>
              <a:rPr sz="1800" spc="1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воздуха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Tion </a:t>
            </a:r>
            <a:r>
              <a:rPr sz="1800" spc="-49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Eco</a:t>
            </a:r>
            <a:endParaRPr sz="1800">
              <a:latin typeface="SF Pro Text"/>
              <a:cs typeface="SF Pro Text"/>
            </a:endParaRPr>
          </a:p>
          <a:p>
            <a:pPr marL="326390" indent="-314325">
              <a:lnSpc>
                <a:spcPct val="100000"/>
              </a:lnSpc>
              <a:spcBef>
                <a:spcPts val="1160"/>
              </a:spcBef>
              <a:buChar char="•"/>
              <a:tabLst>
                <a:tab pos="326390" algn="l"/>
                <a:tab pos="327025" algn="l"/>
              </a:tabLst>
            </a:pP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Сервисы</a:t>
            </a:r>
            <a:r>
              <a:rPr sz="1800" spc="-1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по</a:t>
            </a:r>
            <a:r>
              <a:rPr sz="1800" spc="-1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отображению</a:t>
            </a:r>
            <a:r>
              <a:rPr sz="1800" spc="-1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данных:</a:t>
            </a:r>
            <a:endParaRPr sz="1800">
              <a:latin typeface="SF Pro Text"/>
              <a:cs typeface="SF Pro Text"/>
            </a:endParaRPr>
          </a:p>
          <a:p>
            <a:pPr marL="326390" marR="720725" lvl="1" indent="-635">
              <a:lnSpc>
                <a:spcPts val="2140"/>
              </a:lnSpc>
              <a:spcBef>
                <a:spcPts val="1305"/>
              </a:spcBef>
              <a:buAutoNum type="arabicPeriod"/>
              <a:tabLst>
                <a:tab pos="562610" algn="l"/>
              </a:tabLst>
            </a:pP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Отдельный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сайт для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жильцов или </a:t>
            </a:r>
            <a:r>
              <a:rPr sz="1800" spc="1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страница</a:t>
            </a:r>
            <a:r>
              <a:rPr sz="1800" spc="-1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для</a:t>
            </a:r>
            <a:r>
              <a:rPr sz="1800" spc="-1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существующего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сайта</a:t>
            </a:r>
            <a:endParaRPr sz="1800">
              <a:latin typeface="SF Pro Text"/>
              <a:cs typeface="SF Pro Text"/>
            </a:endParaRPr>
          </a:p>
          <a:p>
            <a:pPr marL="326390" marR="128270" lvl="1" indent="-635">
              <a:lnSpc>
                <a:spcPts val="2140"/>
              </a:lnSpc>
              <a:spcBef>
                <a:spcPts val="1245"/>
              </a:spcBef>
              <a:buAutoNum type="arabicPeriod"/>
              <a:tabLst>
                <a:tab pos="596265" algn="l"/>
              </a:tabLst>
            </a:pP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Прямой 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доступ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 к защищенному </a:t>
            </a:r>
            <a:r>
              <a:rPr sz="1800" spc="-20" dirty="0">
                <a:solidFill>
                  <a:srgbClr val="FFFFFF"/>
                </a:solidFill>
                <a:latin typeface="SF Pro Text"/>
                <a:cs typeface="SF Pro Text"/>
              </a:rPr>
              <a:t>потоку </a:t>
            </a:r>
            <a:r>
              <a:rPr sz="1800" spc="-49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данных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со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станций</a:t>
            </a:r>
            <a:endParaRPr sz="1800">
              <a:latin typeface="SF Pro Text"/>
              <a:cs typeface="SF Pro Text"/>
            </a:endParaRPr>
          </a:p>
          <a:p>
            <a:pPr marL="326390" marR="676910" indent="-314325">
              <a:lnSpc>
                <a:spcPts val="2140"/>
              </a:lnSpc>
              <a:spcBef>
                <a:spcPts val="1245"/>
              </a:spcBef>
              <a:buChar char="•"/>
              <a:tabLst>
                <a:tab pos="326390" algn="l"/>
                <a:tab pos="327025" algn="l"/>
              </a:tabLst>
            </a:pP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Сервисное обслуживание 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станций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и </a:t>
            </a:r>
            <a:r>
              <a:rPr sz="1800" spc="-49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поддержка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SF Pro Text"/>
                <a:cs typeface="SF Pro Text"/>
              </a:rPr>
              <a:t>системы</a:t>
            </a:r>
            <a:r>
              <a:rPr sz="1800" spc="-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мониторинга</a:t>
            </a:r>
            <a:endParaRPr sz="1800">
              <a:latin typeface="SF Pro Text"/>
              <a:cs typeface="SF Pro Tex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899230" y="6943608"/>
            <a:ext cx="5173345" cy="275272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>
              <a:lnSpc>
                <a:spcPts val="2140"/>
              </a:lnSpc>
              <a:spcBef>
                <a:spcPts val="200"/>
              </a:spcBef>
            </a:pP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Ч</a:t>
            </a:r>
            <a:r>
              <a:rPr sz="1800" spc="-125" dirty="0">
                <a:solidFill>
                  <a:srgbClr val="FFFFFF"/>
                </a:solidFill>
                <a:latin typeface="SF Pro Text"/>
                <a:cs typeface="SF Pro Text"/>
              </a:rPr>
              <a:t>т</a:t>
            </a:r>
            <a:r>
              <a:rPr sz="1800" spc="-85" dirty="0">
                <a:solidFill>
                  <a:srgbClr val="FFFFFF"/>
                </a:solidFill>
                <a:latin typeface="SF Pro Text"/>
                <a:cs typeface="SF Pro Text"/>
              </a:rPr>
              <a:t>об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ы</a:t>
            </a:r>
            <a:r>
              <a:rPr sz="1800" spc="-18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из</a:t>
            </a:r>
            <a:r>
              <a:rPr sz="1800" spc="-95" dirty="0">
                <a:solidFill>
                  <a:srgbClr val="FFFFFF"/>
                </a:solidFill>
                <a:latin typeface="SF Pro Text"/>
                <a:cs typeface="SF Pro Text"/>
              </a:rPr>
              <a:t>в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л</a:t>
            </a:r>
            <a:r>
              <a:rPr sz="1800" spc="-114" dirty="0">
                <a:solidFill>
                  <a:srgbClr val="FFFFFF"/>
                </a:solidFill>
                <a:latin typeface="SF Pro Text"/>
                <a:cs typeface="SF Pro Text"/>
              </a:rPr>
              <a:t>е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ч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ь</a:t>
            </a:r>
            <a:r>
              <a:rPr sz="1800" spc="-18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ма</a:t>
            </a:r>
            <a:r>
              <a:rPr sz="1800" spc="-135" dirty="0">
                <a:solidFill>
                  <a:srgbClr val="FFFFFF"/>
                </a:solidFill>
                <a:latin typeface="SF Pro Text"/>
                <a:cs typeface="SF Pro Text"/>
              </a:rPr>
              <a:t>к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симальны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й</a:t>
            </a:r>
            <a:r>
              <a:rPr sz="1800" spc="-18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эффе</a:t>
            </a:r>
            <a:r>
              <a:rPr sz="1800" spc="-130" dirty="0">
                <a:solidFill>
                  <a:srgbClr val="FFFFFF"/>
                </a:solidFill>
                <a:latin typeface="SF Pro Text"/>
                <a:cs typeface="SF Pro Text"/>
              </a:rPr>
              <a:t>к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т</a:t>
            </a:r>
            <a:r>
              <a:rPr sz="1800" spc="-18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из  </a:t>
            </a:r>
            <a:r>
              <a:rPr sz="1800" spc="-125" dirty="0">
                <a:solidFill>
                  <a:srgbClr val="FFFFFF"/>
                </a:solidFill>
                <a:latin typeface="SF Pro Text"/>
                <a:cs typeface="SF Pro Text"/>
              </a:rPr>
              <a:t>у</a:t>
            </a:r>
            <a:r>
              <a:rPr sz="1800" spc="-130" dirty="0">
                <a:solidFill>
                  <a:srgbClr val="FFFFFF"/>
                </a:solidFill>
                <a:latin typeface="SF Pro Text"/>
                <a:cs typeface="SF Pro Text"/>
              </a:rPr>
              <a:t>с</a:t>
            </a:r>
            <a:r>
              <a:rPr sz="1800" spc="-100" dirty="0">
                <a:solidFill>
                  <a:srgbClr val="FFFFFF"/>
                </a:solidFill>
                <a:latin typeface="SF Pro Text"/>
                <a:cs typeface="SF Pro Text"/>
              </a:rPr>
              <a:t>т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а</a:t>
            </a:r>
            <a:r>
              <a:rPr sz="1800" spc="-85" dirty="0">
                <a:solidFill>
                  <a:srgbClr val="FFFFFF"/>
                </a:solidFill>
                <a:latin typeface="SF Pro Text"/>
                <a:cs typeface="SF Pro Text"/>
              </a:rPr>
              <a:t>новк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и</a:t>
            </a:r>
            <a:r>
              <a:rPr sz="1800" spc="-18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высо</a:t>
            </a:r>
            <a:r>
              <a:rPr sz="1800" spc="-130" dirty="0">
                <a:solidFill>
                  <a:srgbClr val="FFFFFF"/>
                </a:solidFill>
                <a:latin typeface="SF Pro Text"/>
                <a:cs typeface="SF Pro Text"/>
              </a:rPr>
              <a:t>к</a:t>
            </a:r>
            <a:r>
              <a:rPr sz="1800" spc="-85" dirty="0">
                <a:solidFill>
                  <a:srgbClr val="FFFFFF"/>
                </a:solidFill>
                <a:latin typeface="SF Pro Text"/>
                <a:cs typeface="SF Pro Text"/>
              </a:rPr>
              <a:t>о</a:t>
            </a:r>
            <a:r>
              <a:rPr sz="1800" spc="-105" dirty="0">
                <a:solidFill>
                  <a:srgbClr val="FFFFFF"/>
                </a:solidFill>
                <a:latin typeface="SF Pro Text"/>
                <a:cs typeface="SF Pro Text"/>
              </a:rPr>
              <a:t>к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лассно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й</a:t>
            </a:r>
            <a:r>
              <a:rPr sz="1800" spc="-18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си</a:t>
            </a:r>
            <a:r>
              <a:rPr sz="1800" spc="-130" dirty="0">
                <a:solidFill>
                  <a:srgbClr val="FFFFFF"/>
                </a:solidFill>
                <a:latin typeface="SF Pro Text"/>
                <a:cs typeface="SF Pro Text"/>
              </a:rPr>
              <a:t>с</a:t>
            </a:r>
            <a:r>
              <a:rPr sz="1800" spc="-125" dirty="0">
                <a:solidFill>
                  <a:srgbClr val="FFFFFF"/>
                </a:solidFill>
                <a:latin typeface="SF Pro Text"/>
                <a:cs typeface="SF Pro Text"/>
              </a:rPr>
              <a:t>т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ем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ы</a:t>
            </a:r>
            <a:r>
              <a:rPr sz="1800" spc="-18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105" dirty="0">
                <a:solidFill>
                  <a:srgbClr val="FFFFFF"/>
                </a:solidFill>
                <a:latin typeface="SF Pro Text"/>
                <a:cs typeface="SF Pro Text"/>
              </a:rPr>
              <a:t>о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чи</a:t>
            </a:r>
            <a:r>
              <a:rPr sz="1800" spc="-135" dirty="0">
                <a:solidFill>
                  <a:srgbClr val="FFFFFF"/>
                </a:solidFill>
                <a:latin typeface="SF Pro Text"/>
                <a:cs typeface="SF Pro Text"/>
              </a:rPr>
              <a:t>с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тки  </a:t>
            </a:r>
            <a:r>
              <a:rPr sz="1800" spc="-95" dirty="0">
                <a:solidFill>
                  <a:srgbClr val="FFFFFF"/>
                </a:solidFill>
                <a:latin typeface="SF Pro Text"/>
                <a:cs typeface="SF Pro Text"/>
              </a:rPr>
              <a:t>во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з</a:t>
            </a:r>
            <a:r>
              <a:rPr sz="1800" spc="-95" dirty="0">
                <a:solidFill>
                  <a:srgbClr val="FFFFFF"/>
                </a:solidFill>
                <a:latin typeface="SF Pro Text"/>
                <a:cs typeface="SF Pro Text"/>
              </a:rPr>
              <a:t>д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у</a:t>
            </a:r>
            <a:r>
              <a:rPr sz="1800" spc="-95" dirty="0">
                <a:solidFill>
                  <a:srgbClr val="FFFFFF"/>
                </a:solidFill>
                <a:latin typeface="SF Pro Text"/>
                <a:cs typeface="SF Pro Text"/>
              </a:rPr>
              <a:t>х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а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,</a:t>
            </a:r>
            <a:r>
              <a:rPr sz="1800" spc="-18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85" dirty="0">
                <a:solidFill>
                  <a:srgbClr val="FFFFFF"/>
                </a:solidFill>
                <a:latin typeface="SF Pro Text"/>
                <a:cs typeface="SF Pro Text"/>
              </a:rPr>
              <a:t>м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ы</a:t>
            </a:r>
            <a:r>
              <a:rPr sz="1800" spc="-18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ре</a:t>
            </a:r>
            <a:r>
              <a:rPr sz="1800" spc="-130" dirty="0">
                <a:solidFill>
                  <a:srgbClr val="FFFFFF"/>
                </a:solidFill>
                <a:latin typeface="SF Pro Text"/>
                <a:cs typeface="SF Pro Text"/>
              </a:rPr>
              <a:t>к</a:t>
            </a:r>
            <a:r>
              <a:rPr sz="1800" spc="-85" dirty="0">
                <a:solidFill>
                  <a:srgbClr val="FFFFFF"/>
                </a:solidFill>
                <a:latin typeface="SF Pro Text"/>
                <a:cs typeface="SF Pro Text"/>
              </a:rPr>
              <a:t>омен</a:t>
            </a:r>
            <a:r>
              <a:rPr sz="1800" spc="-95" dirty="0">
                <a:solidFill>
                  <a:srgbClr val="FFFFFF"/>
                </a:solidFill>
                <a:latin typeface="SF Pro Text"/>
                <a:cs typeface="SF Pro Text"/>
              </a:rPr>
              <a:t>д</a:t>
            </a:r>
            <a:r>
              <a:rPr sz="1800" spc="-125" dirty="0">
                <a:solidFill>
                  <a:srgbClr val="FFFFFF"/>
                </a:solidFill>
                <a:latin typeface="SF Pro Text"/>
                <a:cs typeface="SF Pro Text"/>
              </a:rPr>
              <a:t>у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е</a:t>
            </a:r>
            <a:r>
              <a:rPr sz="1800" spc="10" dirty="0">
                <a:solidFill>
                  <a:srgbClr val="FFFFFF"/>
                </a:solidFill>
                <a:latin typeface="SF Pro Text"/>
                <a:cs typeface="SF Pro Text"/>
              </a:rPr>
              <a:t>м</a:t>
            </a:r>
            <a:r>
              <a:rPr sz="1800" spc="-18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доп</a:t>
            </a:r>
            <a:r>
              <a:rPr sz="1800" spc="-100" dirty="0">
                <a:solidFill>
                  <a:srgbClr val="FFFFFF"/>
                </a:solidFill>
                <a:latin typeface="SF Pro Text"/>
                <a:cs typeface="SF Pro Text"/>
              </a:rPr>
              <a:t>о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лнят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ь</a:t>
            </a:r>
            <a:r>
              <a:rPr sz="1800" spc="-18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150" dirty="0">
                <a:solidFill>
                  <a:srgbClr val="FFFFFF"/>
                </a:solidFill>
                <a:latin typeface="SF Pro Text"/>
                <a:cs typeface="SF Pro Text"/>
              </a:rPr>
              <a:t>э</a:t>
            </a:r>
            <a:r>
              <a:rPr sz="1800" spc="-125" dirty="0">
                <a:solidFill>
                  <a:srgbClr val="FFFFFF"/>
                </a:solidFill>
                <a:latin typeface="SF Pro Text"/>
                <a:cs typeface="SF Pro Text"/>
              </a:rPr>
              <a:t>т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о  </a:t>
            </a:r>
            <a:r>
              <a:rPr sz="1800" spc="-85" dirty="0">
                <a:solidFill>
                  <a:srgbClr val="FFFFFF"/>
                </a:solidFill>
                <a:latin typeface="SF Pro Text"/>
                <a:cs typeface="SF Pro Text"/>
              </a:rPr>
              <a:t>оборудование системой мониторинга </a:t>
            </a:r>
            <a:r>
              <a:rPr sz="1800" spc="-100" dirty="0">
                <a:solidFill>
                  <a:srgbClr val="FFFFFF"/>
                </a:solidFill>
                <a:latin typeface="SF Pro Text"/>
                <a:cs typeface="SF Pro Text"/>
              </a:rPr>
              <a:t>качества </a:t>
            </a:r>
            <a:r>
              <a:rPr sz="1800" spc="-95" dirty="0">
                <a:solidFill>
                  <a:srgbClr val="FFFFFF"/>
                </a:solidFill>
                <a:latin typeface="SF Pro Text"/>
                <a:cs typeface="SF Pro Text"/>
              </a:rPr>
              <a:t> во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з</a:t>
            </a:r>
            <a:r>
              <a:rPr sz="1800" spc="-95" dirty="0">
                <a:solidFill>
                  <a:srgbClr val="FFFFFF"/>
                </a:solidFill>
                <a:latin typeface="SF Pro Text"/>
                <a:cs typeface="SF Pro Text"/>
              </a:rPr>
              <a:t>д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у</a:t>
            </a:r>
            <a:r>
              <a:rPr sz="1800" spc="-95" dirty="0">
                <a:solidFill>
                  <a:srgbClr val="FFFFFF"/>
                </a:solidFill>
                <a:latin typeface="SF Pro Text"/>
                <a:cs typeface="SF Pro Text"/>
              </a:rPr>
              <a:t>х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а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,</a:t>
            </a:r>
            <a:r>
              <a:rPr sz="1800" spc="-18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130" dirty="0">
                <a:solidFill>
                  <a:srgbClr val="FFFFFF"/>
                </a:solidFill>
                <a:latin typeface="SF Pro Text"/>
                <a:cs typeface="SF Pro Text"/>
              </a:rPr>
              <a:t>к</a:t>
            </a:r>
            <a:r>
              <a:rPr sz="1800" spc="-150" dirty="0">
                <a:solidFill>
                  <a:srgbClr val="FFFFFF"/>
                </a:solidFill>
                <a:latin typeface="SF Pro Text"/>
                <a:cs typeface="SF Pro Text"/>
              </a:rPr>
              <a:t>о</a:t>
            </a:r>
            <a:r>
              <a:rPr sz="1800" spc="-125" dirty="0">
                <a:solidFill>
                  <a:srgbClr val="FFFFFF"/>
                </a:solidFill>
                <a:latin typeface="SF Pro Text"/>
                <a:cs typeface="SF Pro Text"/>
              </a:rPr>
              <a:t>т</a:t>
            </a:r>
            <a:r>
              <a:rPr sz="1800" spc="-85" dirty="0">
                <a:solidFill>
                  <a:srgbClr val="FFFFFF"/>
                </a:solidFill>
                <a:latin typeface="SF Pro Text"/>
                <a:cs typeface="SF Pro Text"/>
              </a:rPr>
              <a:t>ор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а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я</a:t>
            </a:r>
            <a:r>
              <a:rPr sz="1800" spc="-18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раб</a:t>
            </a:r>
            <a:r>
              <a:rPr sz="1800" spc="-150" dirty="0">
                <a:solidFill>
                  <a:srgbClr val="FFFFFF"/>
                </a:solidFill>
                <a:latin typeface="SF Pro Text"/>
                <a:cs typeface="SF Pro Text"/>
              </a:rPr>
              <a:t>о</a:t>
            </a:r>
            <a:r>
              <a:rPr sz="1800" spc="-100" dirty="0">
                <a:solidFill>
                  <a:srgbClr val="FFFFFF"/>
                </a:solidFill>
                <a:latin typeface="SF Pro Text"/>
                <a:cs typeface="SF Pro Text"/>
              </a:rPr>
              <a:t>т</a:t>
            </a:r>
            <a:r>
              <a:rPr sz="1800" spc="-85" dirty="0">
                <a:solidFill>
                  <a:srgbClr val="FFFFFF"/>
                </a:solidFill>
                <a:latin typeface="SF Pro Text"/>
                <a:cs typeface="SF Pro Text"/>
              </a:rPr>
              <a:t>а</a:t>
            </a:r>
            <a:r>
              <a:rPr sz="1800" spc="-160" dirty="0">
                <a:solidFill>
                  <a:srgbClr val="FFFFFF"/>
                </a:solidFill>
                <a:latin typeface="SF Pro Text"/>
                <a:cs typeface="SF Pro Text"/>
              </a:rPr>
              <a:t>е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т</a:t>
            </a:r>
            <a:r>
              <a:rPr sz="1800" spc="-18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в</a:t>
            </a:r>
            <a:r>
              <a:rPr sz="1800" spc="-18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р</a:t>
            </a:r>
            <a:r>
              <a:rPr sz="1800" spc="-135" dirty="0">
                <a:solidFill>
                  <a:srgbClr val="FFFFFF"/>
                </a:solidFill>
                <a:latin typeface="SF Pro Text"/>
                <a:cs typeface="SF Pro Text"/>
              </a:rPr>
              <a:t>е</a:t>
            </a:r>
            <a:r>
              <a:rPr sz="1800" spc="-85" dirty="0">
                <a:solidFill>
                  <a:srgbClr val="FFFFFF"/>
                </a:solidFill>
                <a:latin typeface="SF Pro Text"/>
                <a:cs typeface="SF Pro Text"/>
              </a:rPr>
              <a:t>жим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е</a:t>
            </a:r>
            <a:r>
              <a:rPr sz="1800" spc="-18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реально</a:t>
            </a:r>
            <a:r>
              <a:rPr sz="1800" spc="-114" dirty="0">
                <a:solidFill>
                  <a:srgbClr val="FFFFFF"/>
                </a:solidFill>
                <a:latin typeface="SF Pro Text"/>
                <a:cs typeface="SF Pro Text"/>
              </a:rPr>
              <a:t>г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о  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времени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.</a:t>
            </a:r>
            <a:r>
              <a:rPr sz="1800" spc="-18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105" dirty="0">
                <a:solidFill>
                  <a:srgbClr val="FFFFFF"/>
                </a:solidFill>
                <a:latin typeface="SF Pro Text"/>
                <a:cs typeface="SF Pro Text"/>
              </a:rPr>
              <a:t>Б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ла</a:t>
            </a:r>
            <a:r>
              <a:rPr sz="1800" spc="-114" dirty="0">
                <a:solidFill>
                  <a:srgbClr val="FFFFFF"/>
                </a:solidFill>
                <a:latin typeface="SF Pro Text"/>
                <a:cs typeface="SF Pro Text"/>
              </a:rPr>
              <a:t>г</a:t>
            </a:r>
            <a:r>
              <a:rPr sz="1800" spc="-95" dirty="0">
                <a:solidFill>
                  <a:srgbClr val="FFFFFF"/>
                </a:solidFill>
                <a:latin typeface="SF Pro Text"/>
                <a:cs typeface="SF Pro Text"/>
              </a:rPr>
              <a:t>о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да</a:t>
            </a:r>
            <a:r>
              <a:rPr sz="1800" spc="-95" dirty="0">
                <a:solidFill>
                  <a:srgbClr val="FFFFFF"/>
                </a:solidFill>
                <a:latin typeface="SF Pro Text"/>
                <a:cs typeface="SF Pro Text"/>
              </a:rPr>
              <a:t>р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я</a:t>
            </a:r>
            <a:r>
              <a:rPr sz="1800" spc="-18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150" dirty="0">
                <a:solidFill>
                  <a:srgbClr val="FFFFFF"/>
                </a:solidFill>
                <a:latin typeface="SF Pro Text"/>
                <a:cs typeface="SF Pro Text"/>
              </a:rPr>
              <a:t>э</a:t>
            </a:r>
            <a:r>
              <a:rPr sz="1800" spc="-125" dirty="0">
                <a:solidFill>
                  <a:srgbClr val="FFFFFF"/>
                </a:solidFill>
                <a:latin typeface="SF Pro Text"/>
                <a:cs typeface="SF Pro Text"/>
              </a:rPr>
              <a:t>т</a:t>
            </a:r>
            <a:r>
              <a:rPr sz="1800" spc="-85" dirty="0">
                <a:solidFill>
                  <a:srgbClr val="FFFFFF"/>
                </a:solidFill>
                <a:latin typeface="SF Pro Text"/>
                <a:cs typeface="SF Pro Text"/>
              </a:rPr>
              <a:t>ом</a:t>
            </a:r>
            <a:r>
              <a:rPr sz="1800" spc="-175" dirty="0">
                <a:solidFill>
                  <a:srgbClr val="FFFFFF"/>
                </a:solidFill>
                <a:latin typeface="SF Pro Text"/>
                <a:cs typeface="SF Pro Text"/>
              </a:rPr>
              <a:t>у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,</a:t>
            </a:r>
            <a:r>
              <a:rPr sz="1800" spc="-18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в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ы</a:t>
            </a:r>
            <a:r>
              <a:rPr sz="1800" spc="-18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см</a:t>
            </a:r>
            <a:r>
              <a:rPr sz="1800" spc="-135" dirty="0">
                <a:solidFill>
                  <a:srgbClr val="FFFFFF"/>
                </a:solidFill>
                <a:latin typeface="SF Pro Text"/>
                <a:cs typeface="SF Pro Text"/>
              </a:rPr>
              <a:t>о</a:t>
            </a:r>
            <a:r>
              <a:rPr sz="1800" spc="-110" dirty="0">
                <a:solidFill>
                  <a:srgbClr val="FFFFFF"/>
                </a:solidFill>
                <a:latin typeface="SF Pro Text"/>
                <a:cs typeface="SF Pro Text"/>
              </a:rPr>
              <a:t>ж</a:t>
            </a:r>
            <a:r>
              <a:rPr sz="1800" spc="-160" dirty="0">
                <a:solidFill>
                  <a:srgbClr val="FFFFFF"/>
                </a:solidFill>
                <a:latin typeface="SF Pro Text"/>
                <a:cs typeface="SF Pro Text"/>
              </a:rPr>
              <a:t>е</a:t>
            </a:r>
            <a:r>
              <a:rPr sz="1800" spc="-125" dirty="0">
                <a:solidFill>
                  <a:srgbClr val="FFFFFF"/>
                </a:solidFill>
                <a:latin typeface="SF Pro Text"/>
                <a:cs typeface="SF Pro Text"/>
              </a:rPr>
              <a:t>т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е</a:t>
            </a:r>
            <a:r>
              <a:rPr sz="1800" spc="-18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85" dirty="0">
                <a:solidFill>
                  <a:srgbClr val="FFFFFF"/>
                </a:solidFill>
                <a:latin typeface="SF Pro Text"/>
                <a:cs typeface="SF Pro Text"/>
              </a:rPr>
              <a:t>н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е</a:t>
            </a:r>
            <a:r>
              <a:rPr sz="1800" spc="-18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125" dirty="0">
                <a:solidFill>
                  <a:srgbClr val="FFFFFF"/>
                </a:solidFill>
                <a:latin typeface="SF Pro Text"/>
                <a:cs typeface="SF Pro Text"/>
              </a:rPr>
              <a:t>т</a:t>
            </a:r>
            <a:r>
              <a:rPr sz="1800" spc="-95" dirty="0">
                <a:solidFill>
                  <a:srgbClr val="FFFFFF"/>
                </a:solidFill>
                <a:latin typeface="SF Pro Text"/>
                <a:cs typeface="SF Pro Text"/>
              </a:rPr>
              <a:t>о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ль</a:t>
            </a:r>
            <a:r>
              <a:rPr sz="1800" spc="-130" dirty="0">
                <a:solidFill>
                  <a:srgbClr val="FFFFFF"/>
                </a:solidFill>
                <a:latin typeface="SF Pro Text"/>
                <a:cs typeface="SF Pro Text"/>
              </a:rPr>
              <a:t>к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о  </a:t>
            </a:r>
            <a:r>
              <a:rPr sz="1800" spc="-135" dirty="0">
                <a:solidFill>
                  <a:srgbClr val="FFFFFF"/>
                </a:solidFill>
                <a:latin typeface="SF Pro Text"/>
                <a:cs typeface="SF Pro Text"/>
              </a:rPr>
              <a:t>к</a:t>
            </a:r>
            <a:r>
              <a:rPr sz="1800" spc="-85" dirty="0">
                <a:solidFill>
                  <a:srgbClr val="FFFFFF"/>
                </a:solidFill>
                <a:latin typeface="SF Pro Text"/>
                <a:cs typeface="SF Pro Text"/>
              </a:rPr>
              <a:t>онтр</a:t>
            </a:r>
            <a:r>
              <a:rPr sz="1800" spc="-95" dirty="0">
                <a:solidFill>
                  <a:srgbClr val="FFFFFF"/>
                </a:solidFill>
                <a:latin typeface="SF Pro Text"/>
                <a:cs typeface="SF Pro Text"/>
              </a:rPr>
              <a:t>о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лироват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ь</a:t>
            </a:r>
            <a:r>
              <a:rPr sz="1800" spc="-18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раб</a:t>
            </a:r>
            <a:r>
              <a:rPr sz="1800" spc="-150" dirty="0">
                <a:solidFill>
                  <a:srgbClr val="FFFFFF"/>
                </a:solidFill>
                <a:latin typeface="SF Pro Text"/>
                <a:cs typeface="SF Pro Text"/>
              </a:rPr>
              <a:t>о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т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у</a:t>
            </a:r>
            <a:r>
              <a:rPr sz="1800" spc="-18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85" dirty="0">
                <a:solidFill>
                  <a:srgbClr val="FFFFFF"/>
                </a:solidFill>
                <a:latin typeface="SF Pro Text"/>
                <a:cs typeface="SF Pro Text"/>
              </a:rPr>
              <a:t>обо</a:t>
            </a:r>
            <a:r>
              <a:rPr sz="1800" spc="-125" dirty="0">
                <a:solidFill>
                  <a:srgbClr val="FFFFFF"/>
                </a:solidFill>
                <a:latin typeface="SF Pro Text"/>
                <a:cs typeface="SF Pro Text"/>
              </a:rPr>
              <a:t>ру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дования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,</a:t>
            </a:r>
            <a:r>
              <a:rPr sz="1800" spc="-18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85" dirty="0">
                <a:solidFill>
                  <a:srgbClr val="FFFFFF"/>
                </a:solidFill>
                <a:latin typeface="SF Pro Text"/>
                <a:cs typeface="SF Pro Text"/>
              </a:rPr>
              <a:t>н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о</a:t>
            </a:r>
            <a:r>
              <a:rPr sz="1800" spc="-18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и</a:t>
            </a:r>
            <a:r>
              <a:rPr sz="1800" spc="-18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85" dirty="0">
                <a:solidFill>
                  <a:srgbClr val="FFFFFF"/>
                </a:solidFill>
                <a:latin typeface="SF Pro Text"/>
                <a:cs typeface="SF Pro Text"/>
              </a:rPr>
              <a:t>при  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нео</a:t>
            </a:r>
            <a:r>
              <a:rPr sz="1800" spc="-120" dirty="0">
                <a:solidFill>
                  <a:srgbClr val="FFFFFF"/>
                </a:solidFill>
                <a:latin typeface="SF Pro Text"/>
                <a:cs typeface="SF Pro Text"/>
              </a:rPr>
              <a:t>б</a:t>
            </a:r>
            <a:r>
              <a:rPr sz="1800" spc="-125" dirty="0">
                <a:solidFill>
                  <a:srgbClr val="FFFFFF"/>
                </a:solidFill>
                <a:latin typeface="SF Pro Text"/>
                <a:cs typeface="SF Pro Text"/>
              </a:rPr>
              <a:t>х</a:t>
            </a:r>
            <a:r>
              <a:rPr sz="1800" spc="-95" dirty="0">
                <a:solidFill>
                  <a:srgbClr val="FFFFFF"/>
                </a:solidFill>
                <a:latin typeface="SF Pro Text"/>
                <a:cs typeface="SF Pro Text"/>
              </a:rPr>
              <a:t>о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димо</a:t>
            </a:r>
            <a:r>
              <a:rPr sz="1800" spc="-130" dirty="0">
                <a:solidFill>
                  <a:srgbClr val="FFFFFF"/>
                </a:solidFill>
                <a:latin typeface="SF Pro Text"/>
                <a:cs typeface="SF Pro Text"/>
              </a:rPr>
              <a:t>с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т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и</a:t>
            </a:r>
            <a:r>
              <a:rPr sz="1800" spc="-18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демон</a:t>
            </a:r>
            <a:r>
              <a:rPr sz="1800" spc="-130" dirty="0">
                <a:solidFill>
                  <a:srgbClr val="FFFFFF"/>
                </a:solidFill>
                <a:latin typeface="SF Pro Text"/>
                <a:cs typeface="SF Pro Text"/>
              </a:rPr>
              <a:t>с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трироват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ь</a:t>
            </a:r>
            <a:r>
              <a:rPr sz="1800" spc="-18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жильца</a:t>
            </a:r>
            <a:r>
              <a:rPr sz="1800" spc="10" dirty="0">
                <a:solidFill>
                  <a:srgbClr val="FFFFFF"/>
                </a:solidFill>
                <a:latin typeface="SF Pro Text"/>
                <a:cs typeface="SF Pro Text"/>
              </a:rPr>
              <a:t>м</a:t>
            </a:r>
            <a:r>
              <a:rPr sz="1800" spc="-18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и  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потенциальным покупателям </a:t>
            </a:r>
            <a:r>
              <a:rPr sz="1800" spc="-100" dirty="0">
                <a:solidFill>
                  <a:srgbClr val="FFFFFF"/>
                </a:solidFill>
                <a:latin typeface="SF Pro Text"/>
                <a:cs typeface="SF Pro Text"/>
              </a:rPr>
              <a:t>объективные </a:t>
            </a:r>
            <a:r>
              <a:rPr sz="1800" spc="-9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э</a:t>
            </a:r>
            <a:r>
              <a:rPr sz="1800" spc="-130" dirty="0">
                <a:solidFill>
                  <a:srgbClr val="FFFFFF"/>
                </a:solidFill>
                <a:latin typeface="SF Pro Text"/>
                <a:cs typeface="SF Pro Text"/>
              </a:rPr>
              <a:t>к</a:t>
            </a:r>
            <a:r>
              <a:rPr sz="1800" spc="-95" dirty="0">
                <a:solidFill>
                  <a:srgbClr val="FFFFFF"/>
                </a:solidFill>
                <a:latin typeface="SF Pro Text"/>
                <a:cs typeface="SF Pro Text"/>
              </a:rPr>
              <a:t>о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логически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е</a:t>
            </a:r>
            <a:r>
              <a:rPr sz="1800" spc="-18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преимуще</a:t>
            </a:r>
            <a:r>
              <a:rPr sz="1800" spc="-130" dirty="0">
                <a:solidFill>
                  <a:srgbClr val="FFFFFF"/>
                </a:solidFill>
                <a:latin typeface="SF Pro Text"/>
                <a:cs typeface="SF Pro Text"/>
              </a:rPr>
              <a:t>с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тв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а</a:t>
            </a:r>
            <a:r>
              <a:rPr sz="1800" spc="-18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ваше</a:t>
            </a:r>
            <a:r>
              <a:rPr sz="1800" spc="-114" dirty="0">
                <a:solidFill>
                  <a:srgbClr val="FFFFFF"/>
                </a:solidFill>
                <a:latin typeface="SF Pro Text"/>
                <a:cs typeface="SF Pro Text"/>
              </a:rPr>
              <a:t>г</a:t>
            </a:r>
            <a:r>
              <a:rPr sz="1800" spc="5" dirty="0">
                <a:solidFill>
                  <a:srgbClr val="FFFFFF"/>
                </a:solidFill>
                <a:latin typeface="SF Pro Text"/>
                <a:cs typeface="SF Pro Text"/>
              </a:rPr>
              <a:t>о</a:t>
            </a:r>
            <a:r>
              <a:rPr sz="1800" spc="-180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sz="1800" spc="-85" dirty="0">
                <a:solidFill>
                  <a:srgbClr val="FFFFFF"/>
                </a:solidFill>
                <a:latin typeface="SF Pro Text"/>
                <a:cs typeface="SF Pro Text"/>
              </a:rPr>
              <a:t>о</a:t>
            </a:r>
            <a:r>
              <a:rPr sz="1800" spc="-150" dirty="0">
                <a:solidFill>
                  <a:srgbClr val="FFFFFF"/>
                </a:solidFill>
                <a:latin typeface="SF Pro Text"/>
                <a:cs typeface="SF Pro Text"/>
              </a:rPr>
              <a:t>б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ъе</a:t>
            </a:r>
            <a:r>
              <a:rPr sz="1800" spc="-130" dirty="0">
                <a:solidFill>
                  <a:srgbClr val="FFFFFF"/>
                </a:solidFill>
                <a:latin typeface="SF Pro Text"/>
                <a:cs typeface="SF Pro Text"/>
              </a:rPr>
              <a:t>к</a:t>
            </a:r>
            <a:r>
              <a:rPr sz="1800" spc="-100" dirty="0">
                <a:solidFill>
                  <a:srgbClr val="FFFFFF"/>
                </a:solidFill>
                <a:latin typeface="SF Pro Text"/>
                <a:cs typeface="SF Pro Text"/>
              </a:rPr>
              <a:t>т</a:t>
            </a:r>
            <a:r>
              <a:rPr sz="1800" spc="-90" dirty="0">
                <a:solidFill>
                  <a:srgbClr val="FFFFFF"/>
                </a:solidFill>
                <a:latin typeface="SF Pro Text"/>
                <a:cs typeface="SF Pro Text"/>
              </a:rPr>
              <a:t>а</a:t>
            </a:r>
            <a:r>
              <a:rPr sz="1800" dirty="0">
                <a:solidFill>
                  <a:srgbClr val="FFFFFF"/>
                </a:solidFill>
                <a:latin typeface="SF Pro Text"/>
                <a:cs typeface="SF Pro Text"/>
              </a:rPr>
              <a:t>.</a:t>
            </a:r>
            <a:endParaRPr sz="1800">
              <a:latin typeface="SF Pro Text"/>
              <a:cs typeface="SF Pro Tex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515983" y="5186552"/>
            <a:ext cx="78105" cy="3110230"/>
            <a:chOff x="1515983" y="5186552"/>
            <a:chExt cx="78105" cy="3110230"/>
          </a:xfrm>
        </p:grpSpPr>
        <p:sp>
          <p:nvSpPr>
            <p:cNvPr id="12" name="object 12"/>
            <p:cNvSpPr/>
            <p:nvPr/>
          </p:nvSpPr>
          <p:spPr>
            <a:xfrm>
              <a:off x="1554926" y="5223550"/>
              <a:ext cx="0" cy="3073400"/>
            </a:xfrm>
            <a:custGeom>
              <a:avLst/>
              <a:gdLst/>
              <a:ahLst/>
              <a:cxnLst/>
              <a:rect l="l" t="t" r="r" b="b"/>
              <a:pathLst>
                <a:path h="3073400">
                  <a:moveTo>
                    <a:pt x="0" y="0"/>
                  </a:moveTo>
                  <a:lnTo>
                    <a:pt x="0" y="3072859"/>
                  </a:lnTo>
                </a:path>
              </a:pathLst>
            </a:custGeom>
            <a:ln w="10355">
              <a:solidFill>
                <a:srgbClr val="0070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15983" y="5186552"/>
              <a:ext cx="77882" cy="77892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4385005" y="5186552"/>
            <a:ext cx="78105" cy="3110230"/>
            <a:chOff x="4385005" y="5186552"/>
            <a:chExt cx="78105" cy="3110230"/>
          </a:xfrm>
        </p:grpSpPr>
        <p:sp>
          <p:nvSpPr>
            <p:cNvPr id="15" name="object 15"/>
            <p:cNvSpPr/>
            <p:nvPr/>
          </p:nvSpPr>
          <p:spPr>
            <a:xfrm>
              <a:off x="4423948" y="5223550"/>
              <a:ext cx="0" cy="3073400"/>
            </a:xfrm>
            <a:custGeom>
              <a:avLst/>
              <a:gdLst/>
              <a:ahLst/>
              <a:cxnLst/>
              <a:rect l="l" t="t" r="r" b="b"/>
              <a:pathLst>
                <a:path h="3073400">
                  <a:moveTo>
                    <a:pt x="0" y="0"/>
                  </a:moveTo>
                  <a:lnTo>
                    <a:pt x="0" y="3072859"/>
                  </a:lnTo>
                </a:path>
              </a:pathLst>
            </a:custGeom>
            <a:ln w="10355">
              <a:solidFill>
                <a:srgbClr val="0070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85005" y="5186552"/>
              <a:ext cx="77882" cy="77892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6678129" y="5186552"/>
            <a:ext cx="78105" cy="3110230"/>
            <a:chOff x="6678129" y="5186552"/>
            <a:chExt cx="78105" cy="3110230"/>
          </a:xfrm>
        </p:grpSpPr>
        <p:sp>
          <p:nvSpPr>
            <p:cNvPr id="18" name="object 18"/>
            <p:cNvSpPr/>
            <p:nvPr/>
          </p:nvSpPr>
          <p:spPr>
            <a:xfrm>
              <a:off x="6717072" y="5223550"/>
              <a:ext cx="0" cy="3073400"/>
            </a:xfrm>
            <a:custGeom>
              <a:avLst/>
              <a:gdLst/>
              <a:ahLst/>
              <a:cxnLst/>
              <a:rect l="l" t="t" r="r" b="b"/>
              <a:pathLst>
                <a:path h="3073400">
                  <a:moveTo>
                    <a:pt x="0" y="0"/>
                  </a:moveTo>
                  <a:lnTo>
                    <a:pt x="0" y="3072859"/>
                  </a:lnTo>
                </a:path>
              </a:pathLst>
            </a:custGeom>
            <a:ln w="10355">
              <a:solidFill>
                <a:srgbClr val="0070B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78129" y="5186552"/>
              <a:ext cx="77882" cy="77892"/>
            </a:xfrm>
            <a:prstGeom prst="rect">
              <a:avLst/>
            </a:prstGeom>
          </p:spPr>
        </p:pic>
      </p:grpSp>
      <p:grpSp>
        <p:nvGrpSpPr>
          <p:cNvPr id="20" name="object 20"/>
          <p:cNvGrpSpPr/>
          <p:nvPr/>
        </p:nvGrpSpPr>
        <p:grpSpPr>
          <a:xfrm>
            <a:off x="1496835" y="10187313"/>
            <a:ext cx="1256665" cy="323215"/>
            <a:chOff x="1496835" y="10187313"/>
            <a:chExt cx="1256665" cy="323215"/>
          </a:xfrm>
        </p:grpSpPr>
        <p:sp>
          <p:nvSpPr>
            <p:cNvPr id="21" name="object 21"/>
            <p:cNvSpPr/>
            <p:nvPr/>
          </p:nvSpPr>
          <p:spPr>
            <a:xfrm>
              <a:off x="1496835" y="10187313"/>
              <a:ext cx="1081405" cy="323215"/>
            </a:xfrm>
            <a:custGeom>
              <a:avLst/>
              <a:gdLst/>
              <a:ahLst/>
              <a:cxnLst/>
              <a:rect l="l" t="t" r="r" b="b"/>
              <a:pathLst>
                <a:path w="1081405" h="323215">
                  <a:moveTo>
                    <a:pt x="588589" y="0"/>
                  </a:moveTo>
                  <a:lnTo>
                    <a:pt x="545698" y="5761"/>
                  </a:lnTo>
                  <a:lnTo>
                    <a:pt x="507158" y="22020"/>
                  </a:lnTo>
                  <a:lnTo>
                    <a:pt x="474506" y="47242"/>
                  </a:lnTo>
                  <a:lnTo>
                    <a:pt x="449280" y="79888"/>
                  </a:lnTo>
                  <a:lnTo>
                    <a:pt x="433016" y="118425"/>
                  </a:lnTo>
                  <a:lnTo>
                    <a:pt x="427254" y="161314"/>
                  </a:lnTo>
                  <a:lnTo>
                    <a:pt x="433016" y="204196"/>
                  </a:lnTo>
                  <a:lnTo>
                    <a:pt x="449280" y="242730"/>
                  </a:lnTo>
                  <a:lnTo>
                    <a:pt x="474506" y="275379"/>
                  </a:lnTo>
                  <a:lnTo>
                    <a:pt x="507158" y="300603"/>
                  </a:lnTo>
                  <a:lnTo>
                    <a:pt x="545698" y="316866"/>
                  </a:lnTo>
                  <a:lnTo>
                    <a:pt x="588589" y="322628"/>
                  </a:lnTo>
                  <a:lnTo>
                    <a:pt x="631471" y="316866"/>
                  </a:lnTo>
                  <a:lnTo>
                    <a:pt x="670005" y="300603"/>
                  </a:lnTo>
                  <a:lnTo>
                    <a:pt x="702653" y="275379"/>
                  </a:lnTo>
                  <a:lnTo>
                    <a:pt x="727878" y="242730"/>
                  </a:lnTo>
                  <a:lnTo>
                    <a:pt x="732803" y="231061"/>
                  </a:lnTo>
                  <a:lnTo>
                    <a:pt x="588589" y="231061"/>
                  </a:lnTo>
                  <a:lnTo>
                    <a:pt x="561432" y="225580"/>
                  </a:lnTo>
                  <a:lnTo>
                    <a:pt x="539255" y="210633"/>
                  </a:lnTo>
                  <a:lnTo>
                    <a:pt x="524304" y="188463"/>
                  </a:lnTo>
                  <a:lnTo>
                    <a:pt x="518821" y="161314"/>
                  </a:lnTo>
                  <a:lnTo>
                    <a:pt x="524304" y="134161"/>
                  </a:lnTo>
                  <a:lnTo>
                    <a:pt x="539255" y="111984"/>
                  </a:lnTo>
                  <a:lnTo>
                    <a:pt x="561432" y="97030"/>
                  </a:lnTo>
                  <a:lnTo>
                    <a:pt x="588589" y="91546"/>
                  </a:lnTo>
                  <a:lnTo>
                    <a:pt x="732798" y="91546"/>
                  </a:lnTo>
                  <a:lnTo>
                    <a:pt x="727878" y="79888"/>
                  </a:lnTo>
                  <a:lnTo>
                    <a:pt x="702653" y="47242"/>
                  </a:lnTo>
                  <a:lnTo>
                    <a:pt x="670005" y="22020"/>
                  </a:lnTo>
                  <a:lnTo>
                    <a:pt x="631471" y="5761"/>
                  </a:lnTo>
                  <a:lnTo>
                    <a:pt x="588589" y="0"/>
                  </a:lnTo>
                  <a:close/>
                </a:path>
                <a:path w="1081405" h="323215">
                  <a:moveTo>
                    <a:pt x="732798" y="91546"/>
                  </a:moveTo>
                  <a:lnTo>
                    <a:pt x="588589" y="91546"/>
                  </a:lnTo>
                  <a:lnTo>
                    <a:pt x="615744" y="97030"/>
                  </a:lnTo>
                  <a:lnTo>
                    <a:pt x="637917" y="111984"/>
                  </a:lnTo>
                  <a:lnTo>
                    <a:pt x="652865" y="134161"/>
                  </a:lnTo>
                  <a:lnTo>
                    <a:pt x="658346" y="161314"/>
                  </a:lnTo>
                  <a:lnTo>
                    <a:pt x="652865" y="188463"/>
                  </a:lnTo>
                  <a:lnTo>
                    <a:pt x="637917" y="210633"/>
                  </a:lnTo>
                  <a:lnTo>
                    <a:pt x="615744" y="225580"/>
                  </a:lnTo>
                  <a:lnTo>
                    <a:pt x="588589" y="231061"/>
                  </a:lnTo>
                  <a:lnTo>
                    <a:pt x="732803" y="231061"/>
                  </a:lnTo>
                  <a:lnTo>
                    <a:pt x="744141" y="204196"/>
                  </a:lnTo>
                  <a:lnTo>
                    <a:pt x="749903" y="161314"/>
                  </a:lnTo>
                  <a:lnTo>
                    <a:pt x="744141" y="118425"/>
                  </a:lnTo>
                  <a:lnTo>
                    <a:pt x="732798" y="91546"/>
                  </a:lnTo>
                  <a:close/>
                </a:path>
                <a:path w="1081405" h="323215">
                  <a:moveTo>
                    <a:pt x="392385" y="8722"/>
                  </a:moveTo>
                  <a:lnTo>
                    <a:pt x="305194" y="8722"/>
                  </a:lnTo>
                  <a:lnTo>
                    <a:pt x="305194" y="313906"/>
                  </a:lnTo>
                  <a:lnTo>
                    <a:pt x="392385" y="313906"/>
                  </a:lnTo>
                  <a:lnTo>
                    <a:pt x="392385" y="8722"/>
                  </a:lnTo>
                  <a:close/>
                </a:path>
                <a:path w="1081405" h="323215">
                  <a:moveTo>
                    <a:pt x="174403" y="95913"/>
                  </a:moveTo>
                  <a:lnTo>
                    <a:pt x="87191" y="95913"/>
                  </a:lnTo>
                  <a:lnTo>
                    <a:pt x="87191" y="313906"/>
                  </a:lnTo>
                  <a:lnTo>
                    <a:pt x="174403" y="313906"/>
                  </a:lnTo>
                  <a:lnTo>
                    <a:pt x="174403" y="95913"/>
                  </a:lnTo>
                  <a:close/>
                </a:path>
                <a:path w="1081405" h="323215">
                  <a:moveTo>
                    <a:pt x="261594" y="8701"/>
                  </a:moveTo>
                  <a:lnTo>
                    <a:pt x="0" y="8701"/>
                  </a:lnTo>
                  <a:lnTo>
                    <a:pt x="0" y="95913"/>
                  </a:lnTo>
                  <a:lnTo>
                    <a:pt x="261594" y="95913"/>
                  </a:lnTo>
                  <a:lnTo>
                    <a:pt x="261594" y="8701"/>
                  </a:lnTo>
                  <a:close/>
                </a:path>
                <a:path w="1081405" h="323215">
                  <a:moveTo>
                    <a:pt x="863251" y="8711"/>
                  </a:moveTo>
                  <a:lnTo>
                    <a:pt x="784782" y="8711"/>
                  </a:lnTo>
                  <a:lnTo>
                    <a:pt x="784782" y="313906"/>
                  </a:lnTo>
                  <a:lnTo>
                    <a:pt x="871983" y="313906"/>
                  </a:lnTo>
                  <a:lnTo>
                    <a:pt x="871983" y="152592"/>
                  </a:lnTo>
                  <a:lnTo>
                    <a:pt x="983154" y="152592"/>
                  </a:lnTo>
                  <a:lnTo>
                    <a:pt x="863251" y="8711"/>
                  </a:lnTo>
                  <a:close/>
                </a:path>
                <a:path w="1081405" h="323215">
                  <a:moveTo>
                    <a:pt x="983154" y="152592"/>
                  </a:moveTo>
                  <a:lnTo>
                    <a:pt x="871983" y="152592"/>
                  </a:lnTo>
                  <a:lnTo>
                    <a:pt x="1002775" y="313906"/>
                  </a:lnTo>
                  <a:lnTo>
                    <a:pt x="1081255" y="313906"/>
                  </a:lnTo>
                  <a:lnTo>
                    <a:pt x="1081255" y="165670"/>
                  </a:lnTo>
                  <a:lnTo>
                    <a:pt x="994053" y="165670"/>
                  </a:lnTo>
                  <a:lnTo>
                    <a:pt x="983154" y="152592"/>
                  </a:lnTo>
                  <a:close/>
                </a:path>
                <a:path w="1081405" h="323215">
                  <a:moveTo>
                    <a:pt x="1081255" y="8711"/>
                  </a:moveTo>
                  <a:lnTo>
                    <a:pt x="994053" y="8711"/>
                  </a:lnTo>
                  <a:lnTo>
                    <a:pt x="994053" y="165670"/>
                  </a:lnTo>
                  <a:lnTo>
                    <a:pt x="1081255" y="165670"/>
                  </a:lnTo>
                  <a:lnTo>
                    <a:pt x="1081255" y="8711"/>
                  </a:lnTo>
                  <a:close/>
                </a:path>
              </a:pathLst>
            </a:custGeom>
            <a:solidFill>
              <a:srgbClr val="39424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13822" y="10355913"/>
              <a:ext cx="139524" cy="139503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18320660" y="10207640"/>
            <a:ext cx="277495" cy="37147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80"/>
              </a:spcBef>
            </a:pPr>
            <a:fld id="{81D60167-4931-47E6-BA6A-407CBD079E47}" type="slidenum">
              <a:rPr sz="1950" spc="15" dirty="0">
                <a:solidFill>
                  <a:srgbClr val="FFFFFF"/>
                </a:solidFill>
                <a:latin typeface="SF Pro Text"/>
                <a:cs typeface="SF Pro Text"/>
              </a:rPr>
              <a:t>8</a:t>
            </a:fld>
            <a:r>
              <a:rPr sz="1950" spc="5" dirty="0">
                <a:solidFill>
                  <a:srgbClr val="FFFFFF"/>
                </a:solidFill>
                <a:latin typeface="SF Pro Text"/>
                <a:cs typeface="SF Pro Text"/>
              </a:rPr>
              <a:t>.</a:t>
            </a:r>
            <a:endParaRPr sz="1950">
              <a:latin typeface="SF Pro Text"/>
              <a:cs typeface="SF Pro Tex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953857" y="10273073"/>
            <a:ext cx="6863080" cy="285115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1450" b="1" spc="5" dirty="0">
                <a:solidFill>
                  <a:srgbClr val="394248"/>
                </a:solidFill>
                <a:latin typeface="SF Pro Text"/>
                <a:cs typeface="SF Pro Text"/>
              </a:rPr>
              <a:t>СИСТЕМЫ</a:t>
            </a:r>
            <a:r>
              <a:rPr sz="1450" b="1" spc="-20" dirty="0">
                <a:solidFill>
                  <a:srgbClr val="394248"/>
                </a:solidFill>
                <a:latin typeface="SF Pro Text"/>
                <a:cs typeface="SF Pro Text"/>
              </a:rPr>
              <a:t> </a:t>
            </a:r>
            <a:r>
              <a:rPr sz="1450" b="1" spc="5" dirty="0">
                <a:solidFill>
                  <a:srgbClr val="394248"/>
                </a:solidFill>
                <a:latin typeface="SF Pro Text"/>
                <a:cs typeface="SF Pro Text"/>
              </a:rPr>
              <a:t>ВЕНТИЛЯЦИИ,</a:t>
            </a:r>
            <a:r>
              <a:rPr sz="1450" b="1" spc="-20" dirty="0">
                <a:solidFill>
                  <a:srgbClr val="394248"/>
                </a:solidFill>
                <a:latin typeface="SF Pro Text"/>
                <a:cs typeface="SF Pro Text"/>
              </a:rPr>
              <a:t> </a:t>
            </a:r>
            <a:r>
              <a:rPr sz="1450" b="1" dirty="0">
                <a:solidFill>
                  <a:srgbClr val="394248"/>
                </a:solidFill>
                <a:latin typeface="SF Pro Text"/>
                <a:cs typeface="SF Pro Text"/>
              </a:rPr>
              <a:t>ОЧИСТКИ</a:t>
            </a:r>
            <a:r>
              <a:rPr sz="1450" b="1" spc="-20" dirty="0">
                <a:solidFill>
                  <a:srgbClr val="394248"/>
                </a:solidFill>
                <a:latin typeface="SF Pro Text"/>
                <a:cs typeface="SF Pro Text"/>
              </a:rPr>
              <a:t> </a:t>
            </a:r>
            <a:r>
              <a:rPr sz="1450" b="1" spc="25" dirty="0">
                <a:solidFill>
                  <a:srgbClr val="394248"/>
                </a:solidFill>
                <a:latin typeface="SF Pro Text"/>
                <a:cs typeface="SF Pro Text"/>
              </a:rPr>
              <a:t>И</a:t>
            </a:r>
            <a:r>
              <a:rPr sz="1450" b="1" spc="-20" dirty="0">
                <a:solidFill>
                  <a:srgbClr val="394248"/>
                </a:solidFill>
                <a:latin typeface="SF Pro Text"/>
                <a:cs typeface="SF Pro Text"/>
              </a:rPr>
              <a:t> </a:t>
            </a:r>
            <a:r>
              <a:rPr sz="1450" b="1" spc="-5" dirty="0">
                <a:solidFill>
                  <a:srgbClr val="394248"/>
                </a:solidFill>
                <a:latin typeface="SF Pro Text"/>
                <a:cs typeface="SF Pro Text"/>
              </a:rPr>
              <a:t>ОБЕЗЗАРАЖИВАНИЯ</a:t>
            </a:r>
            <a:r>
              <a:rPr sz="1450" b="1" spc="-15" dirty="0">
                <a:solidFill>
                  <a:srgbClr val="394248"/>
                </a:solidFill>
                <a:latin typeface="SF Pro Text"/>
                <a:cs typeface="SF Pro Text"/>
              </a:rPr>
              <a:t> </a:t>
            </a:r>
            <a:r>
              <a:rPr sz="1450" b="1" spc="5" dirty="0">
                <a:solidFill>
                  <a:srgbClr val="394248"/>
                </a:solidFill>
                <a:latin typeface="SF Pro Text"/>
                <a:cs typeface="SF Pro Text"/>
              </a:rPr>
              <a:t>ВОЗДУХА</a:t>
            </a:r>
            <a:endParaRPr sz="1450">
              <a:latin typeface="SF Pro Text"/>
              <a:cs typeface="SF Pro Tex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100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509728" y="10187313"/>
              <a:ext cx="1081405" cy="323215"/>
            </a:xfrm>
            <a:custGeom>
              <a:avLst/>
              <a:gdLst/>
              <a:ahLst/>
              <a:cxnLst/>
              <a:rect l="l" t="t" r="r" b="b"/>
              <a:pathLst>
                <a:path w="1081405" h="323215">
                  <a:moveTo>
                    <a:pt x="588589" y="0"/>
                  </a:moveTo>
                  <a:lnTo>
                    <a:pt x="545702" y="5761"/>
                  </a:lnTo>
                  <a:lnTo>
                    <a:pt x="507163" y="22020"/>
                  </a:lnTo>
                  <a:lnTo>
                    <a:pt x="474510" y="47242"/>
                  </a:lnTo>
                  <a:lnTo>
                    <a:pt x="449282" y="79888"/>
                  </a:lnTo>
                  <a:lnTo>
                    <a:pt x="433017" y="118425"/>
                  </a:lnTo>
                  <a:lnTo>
                    <a:pt x="427254" y="161314"/>
                  </a:lnTo>
                  <a:lnTo>
                    <a:pt x="433017" y="204196"/>
                  </a:lnTo>
                  <a:lnTo>
                    <a:pt x="449282" y="242730"/>
                  </a:lnTo>
                  <a:lnTo>
                    <a:pt x="474510" y="275379"/>
                  </a:lnTo>
                  <a:lnTo>
                    <a:pt x="507163" y="300603"/>
                  </a:lnTo>
                  <a:lnTo>
                    <a:pt x="545702" y="316866"/>
                  </a:lnTo>
                  <a:lnTo>
                    <a:pt x="588589" y="322628"/>
                  </a:lnTo>
                  <a:lnTo>
                    <a:pt x="631471" y="316866"/>
                  </a:lnTo>
                  <a:lnTo>
                    <a:pt x="670005" y="300603"/>
                  </a:lnTo>
                  <a:lnTo>
                    <a:pt x="702653" y="275379"/>
                  </a:lnTo>
                  <a:lnTo>
                    <a:pt x="727878" y="242730"/>
                  </a:lnTo>
                  <a:lnTo>
                    <a:pt x="732803" y="231061"/>
                  </a:lnTo>
                  <a:lnTo>
                    <a:pt x="588589" y="231061"/>
                  </a:lnTo>
                  <a:lnTo>
                    <a:pt x="561432" y="225580"/>
                  </a:lnTo>
                  <a:lnTo>
                    <a:pt x="539255" y="210633"/>
                  </a:lnTo>
                  <a:lnTo>
                    <a:pt x="524304" y="188463"/>
                  </a:lnTo>
                  <a:lnTo>
                    <a:pt x="518821" y="161314"/>
                  </a:lnTo>
                  <a:lnTo>
                    <a:pt x="524304" y="134161"/>
                  </a:lnTo>
                  <a:lnTo>
                    <a:pt x="539255" y="111984"/>
                  </a:lnTo>
                  <a:lnTo>
                    <a:pt x="561432" y="97030"/>
                  </a:lnTo>
                  <a:lnTo>
                    <a:pt x="588589" y="91546"/>
                  </a:lnTo>
                  <a:lnTo>
                    <a:pt x="732798" y="91546"/>
                  </a:lnTo>
                  <a:lnTo>
                    <a:pt x="727878" y="79888"/>
                  </a:lnTo>
                  <a:lnTo>
                    <a:pt x="702653" y="47242"/>
                  </a:lnTo>
                  <a:lnTo>
                    <a:pt x="670005" y="22020"/>
                  </a:lnTo>
                  <a:lnTo>
                    <a:pt x="631471" y="5761"/>
                  </a:lnTo>
                  <a:lnTo>
                    <a:pt x="588589" y="0"/>
                  </a:lnTo>
                  <a:close/>
                </a:path>
                <a:path w="1081405" h="323215">
                  <a:moveTo>
                    <a:pt x="732798" y="91546"/>
                  </a:moveTo>
                  <a:lnTo>
                    <a:pt x="588589" y="91546"/>
                  </a:lnTo>
                  <a:lnTo>
                    <a:pt x="615744" y="97030"/>
                  </a:lnTo>
                  <a:lnTo>
                    <a:pt x="637917" y="111984"/>
                  </a:lnTo>
                  <a:lnTo>
                    <a:pt x="652865" y="134161"/>
                  </a:lnTo>
                  <a:lnTo>
                    <a:pt x="658346" y="161314"/>
                  </a:lnTo>
                  <a:lnTo>
                    <a:pt x="652865" y="188463"/>
                  </a:lnTo>
                  <a:lnTo>
                    <a:pt x="637917" y="210633"/>
                  </a:lnTo>
                  <a:lnTo>
                    <a:pt x="615744" y="225580"/>
                  </a:lnTo>
                  <a:lnTo>
                    <a:pt x="588589" y="231061"/>
                  </a:lnTo>
                  <a:lnTo>
                    <a:pt x="732803" y="231061"/>
                  </a:lnTo>
                  <a:lnTo>
                    <a:pt x="744141" y="204196"/>
                  </a:lnTo>
                  <a:lnTo>
                    <a:pt x="749903" y="161314"/>
                  </a:lnTo>
                  <a:lnTo>
                    <a:pt x="744141" y="118425"/>
                  </a:lnTo>
                  <a:lnTo>
                    <a:pt x="732798" y="91546"/>
                  </a:lnTo>
                  <a:close/>
                </a:path>
                <a:path w="1081405" h="323215">
                  <a:moveTo>
                    <a:pt x="392385" y="8722"/>
                  </a:moveTo>
                  <a:lnTo>
                    <a:pt x="305194" y="8722"/>
                  </a:lnTo>
                  <a:lnTo>
                    <a:pt x="305194" y="313906"/>
                  </a:lnTo>
                  <a:lnTo>
                    <a:pt x="392385" y="313906"/>
                  </a:lnTo>
                  <a:lnTo>
                    <a:pt x="392385" y="8722"/>
                  </a:lnTo>
                  <a:close/>
                </a:path>
                <a:path w="1081405" h="323215">
                  <a:moveTo>
                    <a:pt x="174403" y="95913"/>
                  </a:moveTo>
                  <a:lnTo>
                    <a:pt x="87191" y="95913"/>
                  </a:lnTo>
                  <a:lnTo>
                    <a:pt x="87191" y="313906"/>
                  </a:lnTo>
                  <a:lnTo>
                    <a:pt x="174403" y="313906"/>
                  </a:lnTo>
                  <a:lnTo>
                    <a:pt x="174403" y="95913"/>
                  </a:lnTo>
                  <a:close/>
                </a:path>
                <a:path w="1081405" h="323215">
                  <a:moveTo>
                    <a:pt x="261594" y="8701"/>
                  </a:moveTo>
                  <a:lnTo>
                    <a:pt x="0" y="8701"/>
                  </a:lnTo>
                  <a:lnTo>
                    <a:pt x="0" y="95913"/>
                  </a:lnTo>
                  <a:lnTo>
                    <a:pt x="261594" y="95913"/>
                  </a:lnTo>
                  <a:lnTo>
                    <a:pt x="261594" y="8701"/>
                  </a:lnTo>
                  <a:close/>
                </a:path>
                <a:path w="1081405" h="323215">
                  <a:moveTo>
                    <a:pt x="863251" y="8711"/>
                  </a:moveTo>
                  <a:lnTo>
                    <a:pt x="784782" y="8711"/>
                  </a:lnTo>
                  <a:lnTo>
                    <a:pt x="784782" y="313906"/>
                  </a:lnTo>
                  <a:lnTo>
                    <a:pt x="871983" y="313906"/>
                  </a:lnTo>
                  <a:lnTo>
                    <a:pt x="871983" y="152592"/>
                  </a:lnTo>
                  <a:lnTo>
                    <a:pt x="983154" y="152592"/>
                  </a:lnTo>
                  <a:lnTo>
                    <a:pt x="863251" y="8711"/>
                  </a:lnTo>
                  <a:close/>
                </a:path>
                <a:path w="1081405" h="323215">
                  <a:moveTo>
                    <a:pt x="983154" y="152592"/>
                  </a:moveTo>
                  <a:lnTo>
                    <a:pt x="871983" y="152592"/>
                  </a:lnTo>
                  <a:lnTo>
                    <a:pt x="1002775" y="313906"/>
                  </a:lnTo>
                  <a:lnTo>
                    <a:pt x="1081255" y="313906"/>
                  </a:lnTo>
                  <a:lnTo>
                    <a:pt x="1081255" y="165670"/>
                  </a:lnTo>
                  <a:lnTo>
                    <a:pt x="994053" y="165670"/>
                  </a:lnTo>
                  <a:lnTo>
                    <a:pt x="983154" y="152592"/>
                  </a:lnTo>
                  <a:close/>
                </a:path>
                <a:path w="1081405" h="323215">
                  <a:moveTo>
                    <a:pt x="1081255" y="8711"/>
                  </a:moveTo>
                  <a:lnTo>
                    <a:pt x="994053" y="8711"/>
                  </a:lnTo>
                  <a:lnTo>
                    <a:pt x="994053" y="165670"/>
                  </a:lnTo>
                  <a:lnTo>
                    <a:pt x="1081255" y="165670"/>
                  </a:lnTo>
                  <a:lnTo>
                    <a:pt x="1081255" y="871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26710" y="10355912"/>
              <a:ext cx="139524" cy="139503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966752" y="10289730"/>
            <a:ext cx="7542498" cy="2404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ru-RU" sz="1450" dirty="0">
                <a:solidFill>
                  <a:srgbClr val="FFFFFF"/>
                </a:solidFill>
                <a:latin typeface="SF Pro Text"/>
                <a:cs typeface="SF Pro Text"/>
              </a:rPr>
              <a:t>СИСТЕМЫ</a:t>
            </a:r>
            <a:r>
              <a:rPr lang="ru-RU" sz="1450" spc="-2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lang="ru-RU" sz="1450" spc="5" dirty="0">
                <a:solidFill>
                  <a:srgbClr val="FFFFFF"/>
                </a:solidFill>
                <a:latin typeface="SF Pro Text"/>
                <a:cs typeface="SF Pro Text"/>
              </a:rPr>
              <a:t>ВЕНТИЛЯЦИИ,</a:t>
            </a:r>
            <a:r>
              <a:rPr lang="ru-RU" sz="1450" spc="-2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lang="ru-RU" sz="1450" dirty="0">
                <a:solidFill>
                  <a:srgbClr val="FFFFFF"/>
                </a:solidFill>
                <a:latin typeface="SF Pro Text"/>
                <a:cs typeface="SF Pro Text"/>
              </a:rPr>
              <a:t>ОЧИСТКИ</a:t>
            </a:r>
            <a:r>
              <a:rPr lang="ru-RU" sz="1450" spc="-2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lang="ru-RU" sz="1450" spc="25" dirty="0">
                <a:solidFill>
                  <a:srgbClr val="FFFFFF"/>
                </a:solidFill>
                <a:latin typeface="SF Pro Text"/>
                <a:cs typeface="SF Pro Text"/>
              </a:rPr>
              <a:t>И</a:t>
            </a:r>
            <a:r>
              <a:rPr lang="ru-RU" sz="1450" spc="-25" dirty="0">
                <a:solidFill>
                  <a:srgbClr val="FFFFFF"/>
                </a:solidFill>
                <a:latin typeface="SF Pro Text"/>
                <a:cs typeface="SF Pro Text"/>
              </a:rPr>
              <a:t> </a:t>
            </a:r>
            <a:r>
              <a:rPr lang="ru-RU" sz="1450" dirty="0">
                <a:solidFill>
                  <a:srgbClr val="FFFFFF"/>
                </a:solidFill>
                <a:latin typeface="SF Pro Text"/>
                <a:cs typeface="SF Pro Text"/>
              </a:rPr>
              <a:t>ОБЕЗЗАРАЖИВАНИЯ</a:t>
            </a:r>
            <a:r>
              <a:rPr lang="ru-RU" sz="1450" spc="-20" dirty="0">
                <a:solidFill>
                  <a:srgbClr val="FFFFFF"/>
                </a:solidFill>
                <a:latin typeface="SF Pro Text"/>
                <a:cs typeface="SF Pro Text"/>
              </a:rPr>
              <a:t> ВОЗДУХА</a:t>
            </a:r>
            <a:endParaRPr lang="ru-RU" sz="1450" dirty="0">
              <a:latin typeface="SF Pro Text"/>
              <a:cs typeface="SF Pro Tex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8358960" y="10226905"/>
            <a:ext cx="24066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-70" dirty="0">
                <a:solidFill>
                  <a:srgbClr val="FFFFFF"/>
                </a:solidFill>
                <a:latin typeface="SF Pro Text"/>
                <a:cs typeface="SF Pro Text"/>
              </a:rPr>
              <a:t>9.</a:t>
            </a:r>
            <a:endParaRPr sz="1950">
              <a:latin typeface="SF Pro Text"/>
              <a:cs typeface="SF Pro Tex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486287" y="1465136"/>
            <a:ext cx="10056495" cy="1459865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12700" marR="5080">
              <a:lnSpc>
                <a:spcPts val="5360"/>
              </a:lnSpc>
              <a:spcBef>
                <a:spcPts val="755"/>
              </a:spcBef>
            </a:pPr>
            <a:r>
              <a:rPr spc="-15" dirty="0">
                <a:solidFill>
                  <a:srgbClr val="FFFFFF"/>
                </a:solidFill>
              </a:rPr>
              <a:t>Решения</a:t>
            </a:r>
            <a:r>
              <a:rPr spc="-10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для</a:t>
            </a:r>
            <a:r>
              <a:rPr spc="-5" dirty="0">
                <a:solidFill>
                  <a:srgbClr val="FFFFFF"/>
                </a:solidFill>
              </a:rPr>
              <a:t> </a:t>
            </a:r>
            <a:r>
              <a:rPr spc="-30" dirty="0">
                <a:solidFill>
                  <a:srgbClr val="FFFFFF"/>
                </a:solidFill>
              </a:rPr>
              <a:t>инфраструктуры </a:t>
            </a:r>
            <a:r>
              <a:rPr spc="-1260" dirty="0">
                <a:solidFill>
                  <a:srgbClr val="FFFFFF"/>
                </a:solidFill>
              </a:rPr>
              <a:t> </a:t>
            </a:r>
            <a:r>
              <a:rPr spc="-5" dirty="0">
                <a:solidFill>
                  <a:srgbClr val="FFFFFF"/>
                </a:solidFill>
              </a:rPr>
              <a:t>и </a:t>
            </a:r>
            <a:r>
              <a:rPr spc="-30" dirty="0">
                <a:solidFill>
                  <a:srgbClr val="FFFFFF"/>
                </a:solidFill>
              </a:rPr>
              <a:t>нежилых</a:t>
            </a:r>
            <a:r>
              <a:rPr spc="-5" dirty="0">
                <a:solidFill>
                  <a:srgbClr val="FFFFFF"/>
                </a:solidFill>
              </a:rPr>
              <a:t> </a:t>
            </a:r>
            <a:r>
              <a:rPr spc="-50" dirty="0">
                <a:solidFill>
                  <a:srgbClr val="FFFFFF"/>
                </a:solidFill>
              </a:rPr>
              <a:t>объектов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2C3F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4AF118B164B91648B28F8C989542C4B2" ma:contentTypeVersion="17" ma:contentTypeDescription="Создание документа." ma:contentTypeScope="" ma:versionID="d976e90e012f80e46000a4b4b6aaa438">
  <xsd:schema xmlns:xsd="http://www.w3.org/2001/XMLSchema" xmlns:xs="http://www.w3.org/2001/XMLSchema" xmlns:p="http://schemas.microsoft.com/office/2006/metadata/properties" xmlns:ns2="aedf91c2-2949-423a-97a3-37f4323acf50" xmlns:ns3="4f2b5cf3-7633-41d1-b0d0-5262fa465515" targetNamespace="http://schemas.microsoft.com/office/2006/metadata/properties" ma:root="true" ma:fieldsID="3f9bcac045405a04bddaa23ed5029611" ns2:_="" ns3:_="">
    <xsd:import namespace="aedf91c2-2949-423a-97a3-37f4323acf50"/>
    <xsd:import namespace="4f2b5cf3-7633-41d1-b0d0-5262fa4655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TaxKeywordTaxHTField" minOccurs="0"/>
                <xsd:element ref="ns3:TaxCatchAll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df91c2-2949-423a-97a3-37f4323acf5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2" nillable="true" ma:displayName="Состояние одобрения" ma:internalName="_x0421__x043e__x0441__x0442__x043e__x044f__x043d__x0438__x0435__x0020__x043e__x0434__x043e__x0431__x0440__x0435__x043d__x0438__x044f_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2b5cf3-7633-41d1-b0d0-5262fa465515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6" nillable="true" ma:taxonomy="true" ma:internalName="TaxKeywordTaxHTField" ma:taxonomyFieldName="TaxKeyword" ma:displayName="Корпоративные ключевые слова" ma:fieldId="{23f27201-bee3-471e-b2e7-b64fd8b7ca38}" ma:taxonomyMulti="true" ma:sspId="69a603e6-1765-49b8-bb97-91144d7cd32a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7" nillable="true" ma:displayName="Taxonomy Catch All Column" ma:hidden="true" ma:list="{1f177f48-b10d-4136-a0ef-e6dce0e747fe}" ma:internalName="TaxCatchAll" ma:showField="CatchAllData" ma:web="4f2b5cf3-7633-41d1-b0d0-5262fa4655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aedf91c2-2949-423a-97a3-37f4323acf50" xsi:nil="true"/>
    <TaxKeywordTaxHTField xmlns="4f2b5cf3-7633-41d1-b0d0-5262fa465515">
      <Terms xmlns="http://schemas.microsoft.com/office/infopath/2007/PartnerControls"/>
    </TaxKeywordTaxHTField>
    <TaxCatchAll xmlns="4f2b5cf3-7633-41d1-b0d0-5262fa465515" xsi:nil="true"/>
  </documentManagement>
</p:properties>
</file>

<file path=customXml/itemProps1.xml><?xml version="1.0" encoding="utf-8"?>
<ds:datastoreItem xmlns:ds="http://schemas.openxmlformats.org/officeDocument/2006/customXml" ds:itemID="{7E091AED-61B6-41C7-87CA-0D241CEF76B3}"/>
</file>

<file path=customXml/itemProps2.xml><?xml version="1.0" encoding="utf-8"?>
<ds:datastoreItem xmlns:ds="http://schemas.openxmlformats.org/officeDocument/2006/customXml" ds:itemID="{35ADCFEF-73E2-4E65-A614-F7475423FA9A}"/>
</file>

<file path=customXml/itemProps3.xml><?xml version="1.0" encoding="utf-8"?>
<ds:datastoreItem xmlns:ds="http://schemas.openxmlformats.org/officeDocument/2006/customXml" ds:itemID="{DF3A7AB5-7E0A-4BCE-977E-11EE3FD5398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</TotalTime>
  <Words>1009</Words>
  <Application>Microsoft Office PowerPoint</Application>
  <PresentationFormat>Произвольный</PresentationFormat>
  <Paragraphs>197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SF Pro Text</vt:lpstr>
      <vt:lpstr>Noto Sans Mono CJK JP Bold</vt:lpstr>
      <vt:lpstr>Roboto</vt:lpstr>
      <vt:lpstr>Calibri</vt:lpstr>
      <vt:lpstr>Roboto Medium</vt:lpstr>
      <vt:lpstr>Arial</vt:lpstr>
      <vt:lpstr>SF Compact Display</vt:lpstr>
      <vt:lpstr>Times New Roman</vt:lpstr>
      <vt:lpstr>Office Theme</vt:lpstr>
      <vt:lpstr>СИСТЕМЫ ВЕНТИЛЯЦИИ, ОЧИСТКИ  И ОБЕЗЗАРАЖИВАНИЯ ВОЗДУХА</vt:lpstr>
      <vt:lpstr>Важные факты о загрязнении воздуха</vt:lpstr>
      <vt:lpstr>Чем занимается Тион</vt:lpstr>
      <vt:lpstr>Тион – это 20 стран</vt:lpstr>
      <vt:lpstr>Решения для  застройщиков</vt:lpstr>
      <vt:lpstr>Канальные устройства очистки  воздуха</vt:lpstr>
      <vt:lpstr>Мониторинг качества воздуха</vt:lpstr>
      <vt:lpstr>Оборудование Тион</vt:lpstr>
      <vt:lpstr>Решения для инфраструктуры  и нежилых объектов</vt:lpstr>
      <vt:lpstr>Системы очистки вытяжного воздуха  и удаления запахов для HoReCa</vt:lpstr>
      <vt:lpstr>Системы очистки вытяжного  воздуха для объектов водоканалов</vt:lpstr>
      <vt:lpstr>Решения Тион для дома</vt:lpstr>
      <vt:lpstr>Система умного микроклимата</vt:lpstr>
      <vt:lpstr>Тион – в тренде инновационных технологий</vt:lpstr>
      <vt:lpstr>Презентация PowerPoint</vt:lpstr>
      <vt:lpstr>Свежий воздух должен быть чистым!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Для девелоперов</dc:title>
  <cp:lastModifiedBy>Бардашов Евгений Александрович</cp:lastModifiedBy>
  <cp:revision>3</cp:revision>
  <dcterms:created xsi:type="dcterms:W3CDTF">2021-07-13T06:52:01Z</dcterms:created>
  <dcterms:modified xsi:type="dcterms:W3CDTF">2021-07-13T07:15:50Z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2019-08-23T00:00:00Z</vt:filetime>
  </property>
  <property fmtid="{D5CDD505-2E9C-101B-9397-08002B2CF9AE}" pid="3" name="Creator">
    <vt:lpwstr>Adobe Illustrator CC 23.0 (Windows)</vt:lpwstr>
  </property>
  <property fmtid="{D5CDD505-2E9C-101B-9397-08002B2CF9AE}" pid="4" name="LastSaved">
    <vt:filetime>2021-07-13T00:00:00Z</vt:filetime>
  </property>
  <property fmtid="{D5CDD505-2E9C-101B-9397-08002B2CF9AE}" pid="5" name="ContentTypeId">
    <vt:lpwstr>0x0101004AF118B164B91648B28F8C989542C4B2</vt:lpwstr>
  </property>
  <property fmtid="{D5CDD505-2E9C-101B-9397-08002B2CF9AE}" pid="6" name="TaxKeyword">
    <vt:lpwstr/>
  </property>
</Properties>
</file>