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AAC34-7468-7D31-1F91-671FC1D11DF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B4A2B-B2B3-7F14-B8CF-7D522F4EF59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49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9D61A7-CA06-ABD4-1FA1-45305A6973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579291-83CB-418D-8A8C-C4D6BF264ECA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001A1-E8CD-2CE9-15B0-68F6FBD72E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5C8DD7-391B-C338-3083-9C71BD7590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F444B0-C0A9-48A6-8BE7-256A0A57979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05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53689-B9A8-036E-4295-E05855B1290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A23FF2-C9C3-C0A5-AC8C-4C2B069A5CE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0E7B0-B480-4EF2-034B-230442AE1FA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17EB91-ACE6-4A21-98D3-7DA3666849E2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16C63-6A5A-C372-CB52-3DA62E5B36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4ECB7-B5FC-8C19-B902-AF63BDA017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AB3DF2-D2D8-4BD6-9512-FEA840E494C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88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3D0E0A-3BDF-7FA8-0DF5-04ACFD509CD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05977"/>
            <a:ext cx="2057400" cy="438864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E6158B-CC96-50CB-CB73-4213FE83DF6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05977"/>
            <a:ext cx="6019796" cy="438864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89704-4F67-2B4B-BBBC-13CFD72BE9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47B583-DBAE-4A0C-B326-5E13C0237DE9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89A353-DA4B-9DCE-BDA3-E87910E718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3C34D-20E3-5802-1DD9-0DE47C1746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13BBA6-3D79-4E4D-8BCC-43B56E237F5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18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EF858-5D4B-2ECC-25B2-2CCFB2045C5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733A79AB-5524-47C9-8D16-66F49FBFD43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DD5BC4-C806-59D4-815B-9372D13D56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305861-5545-4523-8BF6-DAE3EE0A7084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C85F7F-5856-42BD-EC6D-BEE4C539B0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03CCE4-CE9E-F8F0-34D5-470449111F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5928F3-958F-42D4-A7B9-726ADF1665E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493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2769A-D571-42AC-A05A-CCB2A91EDE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3305171"/>
            <a:ext cx="7772400" cy="1021558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FADAAE-6AD5-5BD2-EEB5-0223481426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180039"/>
            <a:ext cx="7772400" cy="1125141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D55426-6CF5-D809-D271-F3532A0C47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A936E4-3D83-46B0-8E6E-9D2A9B872F93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3E7B75-9C4C-23E6-45A8-F58F7ED835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B80461-B007-4908-521D-13E8B94234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BCC16B-65E6-4D1E-A4CE-E99BE0CCB85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28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C757D-1BF3-2A14-EE8E-B00B0513EB8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8D1806E8-4B5C-2CB9-2EEF-A6D0003BC2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200150"/>
            <a:ext cx="4038603" cy="3394472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FAB76622-75C8-41C9-D2A2-62A0267D504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200150"/>
            <a:ext cx="4038603" cy="3394472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3694BE-026F-29B9-2D76-D0E2E876371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A212E6-6CF5-4D8D-A2BE-23249523D310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3D23AE-171E-F7D0-9A13-B7C54D276C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3D22C3-54C0-C0DA-59C2-6F325AE8B2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FE9912-9203-497A-92F7-133B2ABFFBC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09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FA82D1-72D2-FF99-E4B8-0C572D7A73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F0029E-9097-4ABD-06F4-5C7B77B625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151339"/>
            <a:ext cx="4040184" cy="479822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E2AF485B-AFD0-DFC9-AD0F-F8FCB03E7DF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1631152"/>
            <a:ext cx="4040184" cy="296346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AEEEA1-3B65-267A-F381-ABEE38B451A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151339"/>
            <a:ext cx="4041776" cy="479822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>
            <a:extLst>
              <a:ext uri="{FF2B5EF4-FFF2-40B4-BE49-F238E27FC236}">
                <a16:creationId xmlns:a16="http://schemas.microsoft.com/office/drawing/2014/main" id="{E5DD9884-3628-5C62-A2C6-EEC3284EF66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1631152"/>
            <a:ext cx="4041776" cy="296346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9D36C3-35E9-F3C7-5CEE-BFACAD297B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5772A5-7C6C-4299-A7D3-DE36CEC93C8C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90E701-4475-0E16-E376-4752EBDCBB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5ABA7D-22FC-1441-D9EC-718B4764DB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889599-205D-4513-9EF2-F7709DE1CAC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5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F1EF4-DCF6-6EFA-CCF4-740B27CC268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F0C258-A1EB-5B1E-5078-62E12ED114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D5D071-D7E7-4842-BD33-A8DEFD744C6B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5130C9-AABA-7B52-7A89-BAF7FC8521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67A02F-FCEE-5395-D8E0-2CA7A54830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515884-0C7D-49CE-904A-A9701172ED6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08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DB901E-C1D4-9E84-950A-45774359536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E6A41B-55EA-412F-943B-2FBB9D3C27E8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5B8AB7-E6EA-4507-5367-6696F01C7D8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5E18EA-7F77-BE97-51FE-935D25DC0C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07BBE4-AFCE-4097-903B-2B254EADD06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75486-2187-1F0C-5B4F-C300DB30E9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4789"/>
            <a:ext cx="3008311" cy="871542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4A8582D4-2ACB-FC31-7315-958727A5DB0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04789"/>
            <a:ext cx="5111752" cy="43898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A03EC4-96D2-3408-EA1A-D8DC292DAAA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076321"/>
            <a:ext cx="3008311" cy="351830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3AC69A-1E68-9755-3D90-B5FA5051C72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E3A3E-2890-4C3B-AE62-1F5EB073060F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B2225E-0DEB-A12D-46D0-0BAA321C25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29E7FD-D567-DD30-F0BB-17668B61D9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8A1FEA-5112-4CA0-BA44-20FE51424AC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3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CCB4D-C4F5-1B0B-6FB0-B1D5F4ED36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49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7B80F5-7B2B-0680-1DB6-AB191BC1D47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459577"/>
            <a:ext cx="5486400" cy="30860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7908E1-2315-C102-F8CF-113F2DA38E6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4025499"/>
            <a:ext cx="5486400" cy="60365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C3DDE2-47B2-CE61-4B4C-1D79696C12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9C2B46-B451-44ED-B50F-AD931CFF2337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C58FD-74D7-010F-4A71-F1D2A3B61B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D6133D-D96B-BCEB-1BE2-CB5B11230F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36C09C-CCF7-46E7-A32D-804AB600B6D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537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CD157-9D8F-860B-3431-4C91DA726F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EC0E7-81E4-7989-48D0-A5182F4012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DEE42-4A27-1F32-FAF6-49EAC39BC9B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4767260"/>
            <a:ext cx="2133596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8A518B6-68A7-4FB0-AC75-C3845FB72BCF}" type="datetime1">
              <a:rPr lang="ru-RU"/>
              <a:pPr lvl="0"/>
              <a:t>06.12.2022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90D42A-7E0C-6328-0F3F-6C06CB0D647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4767260"/>
            <a:ext cx="2895603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40F51C-9259-7D93-9933-FB84AE91F99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4767260"/>
            <a:ext cx="2133596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848B189-573A-4D2A-A430-E0BD55DDB6C1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ru-RU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45587C47-CB6F-B936-6F04-AB1CB65D861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8" descr="1 экран.png">
            <a:extLst>
              <a:ext uri="{FF2B5EF4-FFF2-40B4-BE49-F238E27FC236}">
                <a16:creationId xmlns:a16="http://schemas.microsoft.com/office/drawing/2014/main" id="{1156D8E5-A6DF-53CE-6808-562673D27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1ECDB-F8AF-598B-7A43-16DD46679D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0 экран.png">
            <a:extLst>
              <a:ext uri="{FF2B5EF4-FFF2-40B4-BE49-F238E27FC236}">
                <a16:creationId xmlns:a16="http://schemas.microsoft.com/office/drawing/2014/main" id="{1B7D4DFC-5443-3442-8B96-F2F38B63F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52"/>
            <a:ext cx="9148882" cy="514625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4C03-0D17-2FB8-35B4-6165D85243E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1 экран.png">
            <a:extLst>
              <a:ext uri="{FF2B5EF4-FFF2-40B4-BE49-F238E27FC236}">
                <a16:creationId xmlns:a16="http://schemas.microsoft.com/office/drawing/2014/main" id="{21B9C3B0-DF44-34EB-365B-841C78354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585A0-7569-3C24-D175-30D243E79B2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2 экран.png">
            <a:extLst>
              <a:ext uri="{FF2B5EF4-FFF2-40B4-BE49-F238E27FC236}">
                <a16:creationId xmlns:a16="http://schemas.microsoft.com/office/drawing/2014/main" id="{7EEA79B6-AD17-14F5-D544-D162A4E33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9348D-7BF4-0324-C412-9E8C3D72088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3 экран.png">
            <a:extLst>
              <a:ext uri="{FF2B5EF4-FFF2-40B4-BE49-F238E27FC236}">
                <a16:creationId xmlns:a16="http://schemas.microsoft.com/office/drawing/2014/main" id="{6FC09884-EF71-ADAE-22B5-F88786E10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FDE09-52C0-01F9-740C-35A735259F6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4 экран.png">
            <a:extLst>
              <a:ext uri="{FF2B5EF4-FFF2-40B4-BE49-F238E27FC236}">
                <a16:creationId xmlns:a16="http://schemas.microsoft.com/office/drawing/2014/main" id="{56B946FD-B945-6C07-5218-A0FC95382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8DB99-52A0-5C79-C104-DE3F743634D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5 экран.png">
            <a:extLst>
              <a:ext uri="{FF2B5EF4-FFF2-40B4-BE49-F238E27FC236}">
                <a16:creationId xmlns:a16="http://schemas.microsoft.com/office/drawing/2014/main" id="{0E325563-CE42-A5D2-BBD8-895E2D95A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0C880-A1BB-47CC-7385-89C7D71A4D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6 экран.png">
            <a:extLst>
              <a:ext uri="{FF2B5EF4-FFF2-40B4-BE49-F238E27FC236}">
                <a16:creationId xmlns:a16="http://schemas.microsoft.com/office/drawing/2014/main" id="{8387367E-FC11-0B87-D272-40B74B9C2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A4A01-7D48-D86A-6496-082CE55B41F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7 экран.png">
            <a:extLst>
              <a:ext uri="{FF2B5EF4-FFF2-40B4-BE49-F238E27FC236}">
                <a16:creationId xmlns:a16="http://schemas.microsoft.com/office/drawing/2014/main" id="{9ACD605E-602F-DEE4-EC6B-F9F6E8974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1ADD3-6DD0-53D5-8017-177935A5524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8 экран.png">
            <a:extLst>
              <a:ext uri="{FF2B5EF4-FFF2-40B4-BE49-F238E27FC236}">
                <a16:creationId xmlns:a16="http://schemas.microsoft.com/office/drawing/2014/main" id="{B4B203C2-AC52-D35B-17CD-167E9F30C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62308-DDDE-BE42-18B8-34CF4978397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9 экран.png">
            <a:extLst>
              <a:ext uri="{FF2B5EF4-FFF2-40B4-BE49-F238E27FC236}">
                <a16:creationId xmlns:a16="http://schemas.microsoft.com/office/drawing/2014/main" id="{6C3B633A-4C21-2E71-4740-8378EAFF6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0DEA0E50-85F9-58A3-F2A6-A67DF6765F3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5" descr="2 экран.png">
            <a:extLst>
              <a:ext uri="{FF2B5EF4-FFF2-40B4-BE49-F238E27FC236}">
                <a16:creationId xmlns:a16="http://schemas.microsoft.com/office/drawing/2014/main" id="{65986132-E8CC-9CFF-A196-C0F4C748A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C52D5-FCA9-EBA5-884F-673C7EA954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20 экран.png">
            <a:extLst>
              <a:ext uri="{FF2B5EF4-FFF2-40B4-BE49-F238E27FC236}">
                <a16:creationId xmlns:a16="http://schemas.microsoft.com/office/drawing/2014/main" id="{EB1D2749-6BBC-1645-CADB-CB6A373CB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21 экран.png">
            <a:extLst>
              <a:ext uri="{FF2B5EF4-FFF2-40B4-BE49-F238E27FC236}">
                <a16:creationId xmlns:a16="http://schemas.microsoft.com/office/drawing/2014/main" id="{2E360285-2210-F2ED-C82C-F46679551C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43499"/>
          </a:xfrm>
        </p:spPr>
      </p:pic>
      <p:sp>
        <p:nvSpPr>
          <p:cNvPr id="3" name="Текст 3">
            <a:extLst>
              <a:ext uri="{FF2B5EF4-FFF2-40B4-BE49-F238E27FC236}">
                <a16:creationId xmlns:a16="http://schemas.microsoft.com/office/drawing/2014/main" id="{FA32E80A-2F3A-C0E5-4A79-29B7B92E66D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15613" y="1851669"/>
            <a:ext cx="2160242" cy="1440161"/>
          </a:xfrm>
        </p:spPr>
        <p:txBody>
          <a:bodyPr/>
          <a:lstStyle/>
          <a:p>
            <a:pPr lvl="0">
              <a:spcBef>
                <a:spcPts val="400"/>
              </a:spcBef>
            </a:pPr>
            <a:r>
              <a:rPr lang="ru-RU" sz="1800" b="1">
                <a:solidFill>
                  <a:srgbClr val="003F4E"/>
                </a:solidFill>
                <a:latin typeface="Geometria" pitchFamily="34"/>
              </a:rPr>
              <a:t>ТЕЛЕФОН: </a:t>
            </a:r>
            <a:br>
              <a:rPr lang="ru-RU">
                <a:solidFill>
                  <a:srgbClr val="003F4E"/>
                </a:solidFill>
                <a:latin typeface="Geometria" pitchFamily="34"/>
              </a:rPr>
            </a:br>
            <a:r>
              <a:rPr lang="ru-RU">
                <a:solidFill>
                  <a:srgbClr val="003F4E"/>
                </a:solidFill>
                <a:latin typeface="Geometria" pitchFamily="34"/>
              </a:rPr>
              <a:t>+7 (495) 215-56-64</a:t>
            </a:r>
          </a:p>
          <a:p>
            <a:pPr lvl="0"/>
            <a:endParaRPr lang="ru-RU">
              <a:solidFill>
                <a:srgbClr val="003F4E"/>
              </a:solidFill>
              <a:latin typeface="Geometria" pitchFamily="34"/>
            </a:endParaRPr>
          </a:p>
          <a:p>
            <a:pPr lvl="0"/>
            <a:r>
              <a:rPr lang="en-US">
                <a:solidFill>
                  <a:srgbClr val="003F4E"/>
                </a:solidFill>
                <a:latin typeface="Geometria" pitchFamily="34"/>
              </a:rPr>
              <a:t>msk@tion.ru</a:t>
            </a:r>
            <a:br>
              <a:rPr lang="en-US">
                <a:solidFill>
                  <a:srgbClr val="003F4E"/>
                </a:solidFill>
                <a:latin typeface="Geometria" pitchFamily="34"/>
              </a:rPr>
            </a:br>
            <a:r>
              <a:rPr lang="en-US">
                <a:solidFill>
                  <a:srgbClr val="003F4E"/>
                </a:solidFill>
                <a:latin typeface="Geometria" pitchFamily="34"/>
              </a:rPr>
              <a:t>pro.tion.ru</a:t>
            </a:r>
            <a:r>
              <a:rPr lang="ru-RU">
                <a:solidFill>
                  <a:srgbClr val="003F4E"/>
                </a:solidFill>
                <a:latin typeface="Geometria" pitchFamily="34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4D9FA-6DAD-46F4-5B54-96F6E6FE6A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3 экран.png">
            <a:extLst>
              <a:ext uri="{FF2B5EF4-FFF2-40B4-BE49-F238E27FC236}">
                <a16:creationId xmlns:a16="http://schemas.microsoft.com/office/drawing/2014/main" id="{E6985C41-0A71-BFA8-4FD5-43A17BFF3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82D7B-C1C7-5646-A105-FBF35AD1EE0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4 экран.png">
            <a:extLst>
              <a:ext uri="{FF2B5EF4-FFF2-40B4-BE49-F238E27FC236}">
                <a16:creationId xmlns:a16="http://schemas.microsoft.com/office/drawing/2014/main" id="{7F1C88E8-AD66-BAE2-B7C7-F30D6757A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76ABA-7F83-C98D-57EC-79FA5919CA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5 экран.png">
            <a:extLst>
              <a:ext uri="{FF2B5EF4-FFF2-40B4-BE49-F238E27FC236}">
                <a16:creationId xmlns:a16="http://schemas.microsoft.com/office/drawing/2014/main" id="{8B6E2CC0-92B0-F34E-AB90-9FB13674C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52"/>
            <a:ext cx="9148882" cy="514625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46533-9219-5215-FB85-EBC194865C3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6 экран.png">
            <a:extLst>
              <a:ext uri="{FF2B5EF4-FFF2-40B4-BE49-F238E27FC236}">
                <a16:creationId xmlns:a16="http://schemas.microsoft.com/office/drawing/2014/main" id="{58ACD218-AC07-F4C8-EB2C-C21E87ABD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0511" cy="51640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C0944-5480-54C2-5941-51ABC652CF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7 экран.png">
            <a:extLst>
              <a:ext uri="{FF2B5EF4-FFF2-40B4-BE49-F238E27FC236}">
                <a16:creationId xmlns:a16="http://schemas.microsoft.com/office/drawing/2014/main" id="{C824F2EA-9C7A-32BD-7C5F-B23D1C988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52"/>
            <a:ext cx="9148892" cy="514625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FE1B-C666-332B-42C9-0C243C399B6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8 экран.png">
            <a:extLst>
              <a:ext uri="{FF2B5EF4-FFF2-40B4-BE49-F238E27FC236}">
                <a16:creationId xmlns:a16="http://schemas.microsoft.com/office/drawing/2014/main" id="{7B9F7C39-CBD2-FE85-7561-139BC74A4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C3A1A-1225-998F-E678-A09DFC03A06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9 экран.png">
            <a:extLst>
              <a:ext uri="{FF2B5EF4-FFF2-40B4-BE49-F238E27FC236}">
                <a16:creationId xmlns:a16="http://schemas.microsoft.com/office/drawing/2014/main" id="{FE3D513A-508A-697D-D1D7-FD17CC8CC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52"/>
            <a:ext cx="9148882" cy="514625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20</Words>
  <Application>Microsoft Office PowerPoint</Application>
  <PresentationFormat>Широкоэкранный</PresentationFormat>
  <Paragraphs>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Geometria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miroslav</cp:lastModifiedBy>
  <cp:revision>4</cp:revision>
  <dcterms:created xsi:type="dcterms:W3CDTF">2021-06-01T11:29:51Z</dcterms:created>
  <dcterms:modified xsi:type="dcterms:W3CDTF">2022-12-05T20:39:18Z</dcterms:modified>
</cp:coreProperties>
</file>