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4557"/>
    <a:srgbClr val="0E3D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03B146-3DBE-B746-9B50-174DC4D6818D}" v="38" dt="2021-06-22T08:17:12.50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86"/>
    <p:restoredTop sz="96278" autoAdjust="0"/>
  </p:normalViewPr>
  <p:slideViewPr>
    <p:cSldViewPr>
      <p:cViewPr>
        <p:scale>
          <a:sx n="119" d="100"/>
          <a:sy n="119" d="100"/>
        </p:scale>
        <p:origin x="1240" y="5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Бардашов Евгений Александрович" userId="2e77b5bd-d41e-4689-9ccd-a942d0655f5a" providerId="ADAL" clId="{D603B146-3DBE-B746-9B50-174DC4D6818D}"/>
    <pc:docChg chg="undo custSel modSld">
      <pc:chgData name="Бардашов Евгений Александрович" userId="2e77b5bd-d41e-4689-9ccd-a942d0655f5a" providerId="ADAL" clId="{D603B146-3DBE-B746-9B50-174DC4D6818D}" dt="2021-06-22T08:17:18.488" v="241" actId="20577"/>
      <pc:docMkLst>
        <pc:docMk/>
      </pc:docMkLst>
      <pc:sldChg chg="modSp mod">
        <pc:chgData name="Бардашов Евгений Александрович" userId="2e77b5bd-d41e-4689-9ccd-a942d0655f5a" providerId="ADAL" clId="{D603B146-3DBE-B746-9B50-174DC4D6818D}" dt="2021-06-15T08:56:28.518" v="1" actId="14100"/>
        <pc:sldMkLst>
          <pc:docMk/>
          <pc:sldMk cId="0" sldId="256"/>
        </pc:sldMkLst>
        <pc:spChg chg="mod">
          <ac:chgData name="Бардашов Евгений Александрович" userId="2e77b5bd-d41e-4689-9ccd-a942d0655f5a" providerId="ADAL" clId="{D603B146-3DBE-B746-9B50-174DC4D6818D}" dt="2021-06-15T08:56:28.518" v="1" actId="14100"/>
          <ac:spMkLst>
            <pc:docMk/>
            <pc:sldMk cId="0" sldId="256"/>
            <ac:spMk id="6" creationId="{00000000-0000-0000-0000-000000000000}"/>
          </ac:spMkLst>
        </pc:spChg>
      </pc:sldChg>
      <pc:sldChg chg="modSp mod">
        <pc:chgData name="Бардашов Евгений Александрович" userId="2e77b5bd-d41e-4689-9ccd-a942d0655f5a" providerId="ADAL" clId="{D603B146-3DBE-B746-9B50-174DC4D6818D}" dt="2021-06-15T08:56:58.077" v="5" actId="6559"/>
        <pc:sldMkLst>
          <pc:docMk/>
          <pc:sldMk cId="0" sldId="257"/>
        </pc:sldMkLst>
        <pc:spChg chg="mod">
          <ac:chgData name="Бардашов Евгений Александрович" userId="2e77b5bd-d41e-4689-9ccd-a942d0655f5a" providerId="ADAL" clId="{D603B146-3DBE-B746-9B50-174DC4D6818D}" dt="2021-06-15T08:56:58.077" v="5" actId="6559"/>
          <ac:spMkLst>
            <pc:docMk/>
            <pc:sldMk cId="0" sldId="257"/>
            <ac:spMk id="2" creationId="{00000000-0000-0000-0000-000000000000}"/>
          </ac:spMkLst>
        </pc:spChg>
        <pc:spChg chg="mod">
          <ac:chgData name="Бардашов Евгений Александрович" userId="2e77b5bd-d41e-4689-9ccd-a942d0655f5a" providerId="ADAL" clId="{D603B146-3DBE-B746-9B50-174DC4D6818D}" dt="2021-06-15T08:56:41.734" v="2" actId="6559"/>
          <ac:spMkLst>
            <pc:docMk/>
            <pc:sldMk cId="0" sldId="257"/>
            <ac:spMk id="6" creationId="{00000000-0000-0000-0000-000000000000}"/>
          </ac:spMkLst>
        </pc:spChg>
      </pc:sldChg>
      <pc:sldChg chg="modSp mod">
        <pc:chgData name="Бардашов Евгений Александрович" userId="2e77b5bd-d41e-4689-9ccd-a942d0655f5a" providerId="ADAL" clId="{D603B146-3DBE-B746-9B50-174DC4D6818D}" dt="2021-06-15T08:59:20.188" v="29" actId="6549"/>
        <pc:sldMkLst>
          <pc:docMk/>
          <pc:sldMk cId="0" sldId="258"/>
        </pc:sldMkLst>
        <pc:spChg chg="mod">
          <ac:chgData name="Бардашов Евгений Александрович" userId="2e77b5bd-d41e-4689-9ccd-a942d0655f5a" providerId="ADAL" clId="{D603B146-3DBE-B746-9B50-174DC4D6818D}" dt="2021-06-15T08:57:13.657" v="7" actId="14100"/>
          <ac:spMkLst>
            <pc:docMk/>
            <pc:sldMk cId="0" sldId="258"/>
            <ac:spMk id="3" creationId="{00000000-0000-0000-0000-000000000000}"/>
          </ac:spMkLst>
        </pc:spChg>
        <pc:spChg chg="mod">
          <ac:chgData name="Бардашов Евгений Александрович" userId="2e77b5bd-d41e-4689-9ccd-a942d0655f5a" providerId="ADAL" clId="{D603B146-3DBE-B746-9B50-174DC4D6818D}" dt="2021-06-15T08:59:20.188" v="29" actId="6549"/>
          <ac:spMkLst>
            <pc:docMk/>
            <pc:sldMk cId="0" sldId="258"/>
            <ac:spMk id="7" creationId="{00000000-0000-0000-0000-000000000000}"/>
          </ac:spMkLst>
        </pc:spChg>
        <pc:spChg chg="mod">
          <ac:chgData name="Бардашов Евгений Александрович" userId="2e77b5bd-d41e-4689-9ccd-a942d0655f5a" providerId="ADAL" clId="{D603B146-3DBE-B746-9B50-174DC4D6818D}" dt="2021-06-15T08:59:14.185" v="27" actId="14100"/>
          <ac:spMkLst>
            <pc:docMk/>
            <pc:sldMk cId="0" sldId="258"/>
            <ac:spMk id="8" creationId="{00000000-0000-0000-0000-000000000000}"/>
          </ac:spMkLst>
        </pc:spChg>
        <pc:spChg chg="mod">
          <ac:chgData name="Бардашов Евгений Александрович" userId="2e77b5bd-d41e-4689-9ccd-a942d0655f5a" providerId="ADAL" clId="{D603B146-3DBE-B746-9B50-174DC4D6818D}" dt="2021-06-15T08:59:13.845" v="26" actId="14100"/>
          <ac:spMkLst>
            <pc:docMk/>
            <pc:sldMk cId="0" sldId="258"/>
            <ac:spMk id="9" creationId="{00000000-0000-0000-0000-000000000000}"/>
          </ac:spMkLst>
        </pc:spChg>
        <pc:picChg chg="mod">
          <ac:chgData name="Бардашов Евгений Александрович" userId="2e77b5bd-d41e-4689-9ccd-a942d0655f5a" providerId="ADAL" clId="{D603B146-3DBE-B746-9B50-174DC4D6818D}" dt="2021-06-15T08:58:58.798" v="23" actId="1076"/>
          <ac:picMkLst>
            <pc:docMk/>
            <pc:sldMk cId="0" sldId="258"/>
            <ac:picMk id="2" creationId="{00000000-0000-0000-0000-000000000000}"/>
          </ac:picMkLst>
        </pc:picChg>
      </pc:sldChg>
      <pc:sldChg chg="modSp mod">
        <pc:chgData name="Бардашов Евгений Александрович" userId="2e77b5bd-d41e-4689-9ccd-a942d0655f5a" providerId="ADAL" clId="{D603B146-3DBE-B746-9B50-174DC4D6818D}" dt="2021-06-15T08:59:42.131" v="35" actId="1036"/>
        <pc:sldMkLst>
          <pc:docMk/>
          <pc:sldMk cId="0" sldId="259"/>
        </pc:sldMkLst>
        <pc:spChg chg="mod">
          <ac:chgData name="Бардашов Евгений Александрович" userId="2e77b5bd-d41e-4689-9ccd-a942d0655f5a" providerId="ADAL" clId="{D603B146-3DBE-B746-9B50-174DC4D6818D}" dt="2021-06-15T08:57:23.209" v="9" actId="14100"/>
          <ac:spMkLst>
            <pc:docMk/>
            <pc:sldMk cId="0" sldId="259"/>
            <ac:spMk id="7" creationId="{00000000-0000-0000-0000-000000000000}"/>
          </ac:spMkLst>
        </pc:spChg>
        <pc:spChg chg="mod">
          <ac:chgData name="Бардашов Евгений Александрович" userId="2e77b5bd-d41e-4689-9ccd-a942d0655f5a" providerId="ADAL" clId="{D603B146-3DBE-B746-9B50-174DC4D6818D}" dt="2021-06-15T08:59:30.653" v="30" actId="6549"/>
          <ac:spMkLst>
            <pc:docMk/>
            <pc:sldMk cId="0" sldId="259"/>
            <ac:spMk id="8" creationId="{00000000-0000-0000-0000-000000000000}"/>
          </ac:spMkLst>
        </pc:spChg>
        <pc:spChg chg="mod">
          <ac:chgData name="Бардашов Евгений Александрович" userId="2e77b5bd-d41e-4689-9ccd-a942d0655f5a" providerId="ADAL" clId="{D603B146-3DBE-B746-9B50-174DC4D6818D}" dt="2021-06-15T08:59:42.131" v="35" actId="1036"/>
          <ac:spMkLst>
            <pc:docMk/>
            <pc:sldMk cId="0" sldId="259"/>
            <ac:spMk id="9" creationId="{00000000-0000-0000-0000-000000000000}"/>
          </ac:spMkLst>
        </pc:spChg>
      </pc:sldChg>
      <pc:sldChg chg="addSp delSp modSp mod">
        <pc:chgData name="Бардашов Евгений Александрович" userId="2e77b5bd-d41e-4689-9ccd-a942d0655f5a" providerId="ADAL" clId="{D603B146-3DBE-B746-9B50-174DC4D6818D}" dt="2021-06-22T08:17:18.488" v="241" actId="20577"/>
        <pc:sldMkLst>
          <pc:docMk/>
          <pc:sldMk cId="0" sldId="261"/>
        </pc:sldMkLst>
        <pc:spChg chg="mod">
          <ac:chgData name="Бардашов Евгений Александрович" userId="2e77b5bd-d41e-4689-9ccd-a942d0655f5a" providerId="ADAL" clId="{D603B146-3DBE-B746-9B50-174DC4D6818D}" dt="2021-06-15T10:06:12.833" v="159" actId="948"/>
          <ac:spMkLst>
            <pc:docMk/>
            <pc:sldMk cId="0" sldId="261"/>
            <ac:spMk id="5" creationId="{00000000-0000-0000-0000-000000000000}"/>
          </ac:spMkLst>
        </pc:spChg>
        <pc:spChg chg="mod">
          <ac:chgData name="Бардашов Евгений Александрович" userId="2e77b5bd-d41e-4689-9ccd-a942d0655f5a" providerId="ADAL" clId="{D603B146-3DBE-B746-9B50-174DC4D6818D}" dt="2021-06-15T09:00:02.225" v="38" actId="1076"/>
          <ac:spMkLst>
            <pc:docMk/>
            <pc:sldMk cId="0" sldId="261"/>
            <ac:spMk id="6" creationId="{00000000-0000-0000-0000-000000000000}"/>
          </ac:spMkLst>
        </pc:spChg>
        <pc:spChg chg="add del mod">
          <ac:chgData name="Бардашов Евгений Александрович" userId="2e77b5bd-d41e-4689-9ccd-a942d0655f5a" providerId="ADAL" clId="{D603B146-3DBE-B746-9B50-174DC4D6818D}" dt="2021-06-22T08:09:40.907" v="166" actId="478"/>
          <ac:spMkLst>
            <pc:docMk/>
            <pc:sldMk cId="0" sldId="261"/>
            <ac:spMk id="8" creationId="{DDFFF7A8-E56D-9A46-86BB-15D7A6D72214}"/>
          </ac:spMkLst>
        </pc:spChg>
        <pc:spChg chg="add del mod">
          <ac:chgData name="Бардашов Евгений Александрович" userId="2e77b5bd-d41e-4689-9ccd-a942d0655f5a" providerId="ADAL" clId="{D603B146-3DBE-B746-9B50-174DC4D6818D}" dt="2021-06-22T08:10:22.410" v="169" actId="478"/>
          <ac:spMkLst>
            <pc:docMk/>
            <pc:sldMk cId="0" sldId="261"/>
            <ac:spMk id="9" creationId="{316D9136-5805-7449-9648-6D254BAB0B47}"/>
          </ac:spMkLst>
        </pc:spChg>
        <pc:spChg chg="add del mod">
          <ac:chgData name="Бардашов Евгений Александрович" userId="2e77b5bd-d41e-4689-9ccd-a942d0655f5a" providerId="ADAL" clId="{D603B146-3DBE-B746-9B50-174DC4D6818D}" dt="2021-06-22T08:17:08.498" v="237" actId="478"/>
          <ac:spMkLst>
            <pc:docMk/>
            <pc:sldMk cId="0" sldId="261"/>
            <ac:spMk id="10" creationId="{D66ABF00-3590-5A4F-BADD-82A65C92951D}"/>
          </ac:spMkLst>
        </pc:spChg>
        <pc:spChg chg="add mod">
          <ac:chgData name="Бардашов Евгений Александрович" userId="2e77b5bd-d41e-4689-9ccd-a942d0655f5a" providerId="ADAL" clId="{D603B146-3DBE-B746-9B50-174DC4D6818D}" dt="2021-06-22T08:14:23.995" v="208" actId="1076"/>
          <ac:spMkLst>
            <pc:docMk/>
            <pc:sldMk cId="0" sldId="261"/>
            <ac:spMk id="11" creationId="{126A482A-E079-A342-876E-E8DDE8DD6C3F}"/>
          </ac:spMkLst>
        </pc:spChg>
        <pc:spChg chg="add mod">
          <ac:chgData name="Бардашов Евгений Александрович" userId="2e77b5bd-d41e-4689-9ccd-a942d0655f5a" providerId="ADAL" clId="{D603B146-3DBE-B746-9B50-174DC4D6818D}" dt="2021-06-22T08:14:37.398" v="212" actId="20577"/>
          <ac:spMkLst>
            <pc:docMk/>
            <pc:sldMk cId="0" sldId="261"/>
            <ac:spMk id="13" creationId="{8DE82727-F167-AF4E-A0F2-3A80B041EE73}"/>
          </ac:spMkLst>
        </pc:spChg>
        <pc:spChg chg="add mod">
          <ac:chgData name="Бардашов Евгений Александрович" userId="2e77b5bd-d41e-4689-9ccd-a942d0655f5a" providerId="ADAL" clId="{D603B146-3DBE-B746-9B50-174DC4D6818D}" dt="2021-06-22T08:14:45.726" v="214" actId="20577"/>
          <ac:spMkLst>
            <pc:docMk/>
            <pc:sldMk cId="0" sldId="261"/>
            <ac:spMk id="14" creationId="{46B431D9-1CCC-8545-B1D3-C94AD5A76007}"/>
          </ac:spMkLst>
        </pc:spChg>
        <pc:spChg chg="add mod">
          <ac:chgData name="Бардашов Евгений Александрович" userId="2e77b5bd-d41e-4689-9ccd-a942d0655f5a" providerId="ADAL" clId="{D603B146-3DBE-B746-9B50-174DC4D6818D}" dt="2021-06-22T08:14:53.588" v="216" actId="20577"/>
          <ac:spMkLst>
            <pc:docMk/>
            <pc:sldMk cId="0" sldId="261"/>
            <ac:spMk id="15" creationId="{A1A86106-198B-904F-AAC4-895A4920A816}"/>
          </ac:spMkLst>
        </pc:spChg>
        <pc:spChg chg="add mod">
          <ac:chgData name="Бардашов Евгений Александрович" userId="2e77b5bd-d41e-4689-9ccd-a942d0655f5a" providerId="ADAL" clId="{D603B146-3DBE-B746-9B50-174DC4D6818D}" dt="2021-06-22T08:15:03.089" v="218" actId="20577"/>
          <ac:spMkLst>
            <pc:docMk/>
            <pc:sldMk cId="0" sldId="261"/>
            <ac:spMk id="16" creationId="{21D65398-9B4C-F343-8426-A37791C269EA}"/>
          </ac:spMkLst>
        </pc:spChg>
        <pc:spChg chg="add mod">
          <ac:chgData name="Бардашов Евгений Александрович" userId="2e77b5bd-d41e-4689-9ccd-a942d0655f5a" providerId="ADAL" clId="{D603B146-3DBE-B746-9B50-174DC4D6818D}" dt="2021-06-22T08:15:10.801" v="220" actId="20577"/>
          <ac:spMkLst>
            <pc:docMk/>
            <pc:sldMk cId="0" sldId="261"/>
            <ac:spMk id="17" creationId="{97CC4701-CC89-C94C-8923-CD8D57C03810}"/>
          </ac:spMkLst>
        </pc:spChg>
        <pc:spChg chg="add mod">
          <ac:chgData name="Бардашов Евгений Александрович" userId="2e77b5bd-d41e-4689-9ccd-a942d0655f5a" providerId="ADAL" clId="{D603B146-3DBE-B746-9B50-174DC4D6818D}" dt="2021-06-22T08:15:20.288" v="224" actId="20577"/>
          <ac:spMkLst>
            <pc:docMk/>
            <pc:sldMk cId="0" sldId="261"/>
            <ac:spMk id="19" creationId="{3F40B30D-CEC1-E34F-8062-C49D069DCAE3}"/>
          </ac:spMkLst>
        </pc:spChg>
        <pc:spChg chg="add mod">
          <ac:chgData name="Бардашов Евгений Александрович" userId="2e77b5bd-d41e-4689-9ccd-a942d0655f5a" providerId="ADAL" clId="{D603B146-3DBE-B746-9B50-174DC4D6818D}" dt="2021-06-22T08:15:34.365" v="226" actId="20577"/>
          <ac:spMkLst>
            <pc:docMk/>
            <pc:sldMk cId="0" sldId="261"/>
            <ac:spMk id="20" creationId="{269B55A0-2D63-2F4B-8471-8FE08F63F6BC}"/>
          </ac:spMkLst>
        </pc:spChg>
        <pc:spChg chg="add mod">
          <ac:chgData name="Бардашов Евгений Александрович" userId="2e77b5bd-d41e-4689-9ccd-a942d0655f5a" providerId="ADAL" clId="{D603B146-3DBE-B746-9B50-174DC4D6818D}" dt="2021-06-22T08:16:06.949" v="229" actId="20577"/>
          <ac:spMkLst>
            <pc:docMk/>
            <pc:sldMk cId="0" sldId="261"/>
            <ac:spMk id="21" creationId="{A05FE05D-A171-FC4F-87FF-12FB3BFB723B}"/>
          </ac:spMkLst>
        </pc:spChg>
        <pc:spChg chg="add mod">
          <ac:chgData name="Бардашов Евгений Александрович" userId="2e77b5bd-d41e-4689-9ccd-a942d0655f5a" providerId="ADAL" clId="{D603B146-3DBE-B746-9B50-174DC4D6818D}" dt="2021-06-22T08:16:41.853" v="233" actId="20577"/>
          <ac:spMkLst>
            <pc:docMk/>
            <pc:sldMk cId="0" sldId="261"/>
            <ac:spMk id="22" creationId="{7C61B15D-614A-BE4E-8C31-8B21FDE90A3A}"/>
          </ac:spMkLst>
        </pc:spChg>
        <pc:spChg chg="add mod">
          <ac:chgData name="Бардашов Евгений Александрович" userId="2e77b5bd-d41e-4689-9ccd-a942d0655f5a" providerId="ADAL" clId="{D603B146-3DBE-B746-9B50-174DC4D6818D}" dt="2021-06-22T08:16:52.962" v="235" actId="20577"/>
          <ac:spMkLst>
            <pc:docMk/>
            <pc:sldMk cId="0" sldId="261"/>
            <ac:spMk id="23" creationId="{7BB8CD8E-F645-5046-B88B-38A0729750C4}"/>
          </ac:spMkLst>
        </pc:spChg>
        <pc:spChg chg="add mod">
          <ac:chgData name="Бардашов Евгений Александрович" userId="2e77b5bd-d41e-4689-9ccd-a942d0655f5a" providerId="ADAL" clId="{D603B146-3DBE-B746-9B50-174DC4D6818D}" dt="2021-06-22T08:17:18.488" v="241" actId="20577"/>
          <ac:spMkLst>
            <pc:docMk/>
            <pc:sldMk cId="0" sldId="261"/>
            <ac:spMk id="24" creationId="{F422A473-48A1-A341-B2F6-97ED9766608A}"/>
          </ac:spMkLst>
        </pc:spChg>
        <pc:picChg chg="mod">
          <ac:chgData name="Бардашов Евгений Александрович" userId="2e77b5bd-d41e-4689-9ccd-a942d0655f5a" providerId="ADAL" clId="{D603B146-3DBE-B746-9B50-174DC4D6818D}" dt="2021-06-22T08:12:40.230" v="185" actId="1076"/>
          <ac:picMkLst>
            <pc:docMk/>
            <pc:sldMk cId="0" sldId="261"/>
            <ac:picMk id="7" creationId="{00000000-0000-0000-0000-000000000000}"/>
          </ac:picMkLst>
        </pc:picChg>
        <pc:picChg chg="add mod">
          <ac:chgData name="Бардашов Евгений Александрович" userId="2e77b5bd-d41e-4689-9ccd-a942d0655f5a" providerId="ADAL" clId="{D603B146-3DBE-B746-9B50-174DC4D6818D}" dt="2021-06-22T08:14:31.200" v="210" actId="571"/>
          <ac:picMkLst>
            <pc:docMk/>
            <pc:sldMk cId="0" sldId="261"/>
            <ac:picMk id="12" creationId="{96A29D79-1045-F44D-A183-8493D02FED2A}"/>
          </ac:picMkLst>
        </pc:picChg>
        <pc:picChg chg="add mod">
          <ac:chgData name="Бардашов Евгений Александрович" userId="2e77b5bd-d41e-4689-9ccd-a942d0655f5a" providerId="ADAL" clId="{D603B146-3DBE-B746-9B50-174DC4D6818D}" dt="2021-06-22T08:15:13.966" v="222" actId="571"/>
          <ac:picMkLst>
            <pc:docMk/>
            <pc:sldMk cId="0" sldId="261"/>
            <ac:picMk id="18" creationId="{6C89619F-2F54-3A43-9701-759B6CFE5E57}"/>
          </ac:picMkLst>
        </pc:picChg>
      </pc:sldChg>
      <pc:sldChg chg="addSp delSp modSp mod">
        <pc:chgData name="Бардашов Евгений Александрович" userId="2e77b5bd-d41e-4689-9ccd-a942d0655f5a" providerId="ADAL" clId="{D603B146-3DBE-B746-9B50-174DC4D6818D}" dt="2021-06-15T09:03:13.880" v="76" actId="164"/>
        <pc:sldMkLst>
          <pc:docMk/>
          <pc:sldMk cId="0" sldId="262"/>
        </pc:sldMkLst>
        <pc:spChg chg="mod">
          <ac:chgData name="Бардашов Евгений Александрович" userId="2e77b5bd-d41e-4689-9ccd-a942d0655f5a" providerId="ADAL" clId="{D603B146-3DBE-B746-9B50-174DC4D6818D}" dt="2021-06-15T09:02:33.768" v="64" actId="20577"/>
          <ac:spMkLst>
            <pc:docMk/>
            <pc:sldMk cId="0" sldId="262"/>
            <ac:spMk id="9" creationId="{00000000-0000-0000-0000-000000000000}"/>
          </ac:spMkLst>
        </pc:spChg>
        <pc:spChg chg="mod">
          <ac:chgData name="Бардашов Евгений Александрович" userId="2e77b5bd-d41e-4689-9ccd-a942d0655f5a" providerId="ADAL" clId="{D603B146-3DBE-B746-9B50-174DC4D6818D}" dt="2021-06-15T09:02:39.624" v="71" actId="20577"/>
          <ac:spMkLst>
            <pc:docMk/>
            <pc:sldMk cId="0" sldId="262"/>
            <ac:spMk id="12" creationId="{00000000-0000-0000-0000-000000000000}"/>
          </ac:spMkLst>
        </pc:spChg>
        <pc:spChg chg="mod topLvl">
          <ac:chgData name="Бардашов Евгений Александрович" userId="2e77b5bd-d41e-4689-9ccd-a942d0655f5a" providerId="ADAL" clId="{D603B146-3DBE-B746-9B50-174DC4D6818D}" dt="2021-06-15T09:03:01.092" v="75" actId="208"/>
          <ac:spMkLst>
            <pc:docMk/>
            <pc:sldMk cId="0" sldId="262"/>
            <ac:spMk id="14" creationId="{00000000-0000-0000-0000-000000000000}"/>
          </ac:spMkLst>
        </pc:spChg>
        <pc:spChg chg="add del mod">
          <ac:chgData name="Бардашов Евгений Александрович" userId="2e77b5bd-d41e-4689-9ccd-a942d0655f5a" providerId="ADAL" clId="{D603B146-3DBE-B746-9B50-174DC4D6818D}" dt="2021-06-15T09:01:12.558" v="49" actId="478"/>
          <ac:spMkLst>
            <pc:docMk/>
            <pc:sldMk cId="0" sldId="262"/>
            <ac:spMk id="16" creationId="{EEC87313-B12B-CE41-B306-5C7C45112404}"/>
          </ac:spMkLst>
        </pc:spChg>
        <pc:spChg chg="add del mod">
          <ac:chgData name="Бардашов Евгений Александрович" userId="2e77b5bd-d41e-4689-9ccd-a942d0655f5a" providerId="ADAL" clId="{D603B146-3DBE-B746-9B50-174DC4D6818D}" dt="2021-06-15T09:00:56.370" v="43"/>
          <ac:spMkLst>
            <pc:docMk/>
            <pc:sldMk cId="0" sldId="262"/>
            <ac:spMk id="17" creationId="{1A5D1D39-5E92-BC4A-AEFA-C0F313819831}"/>
          </ac:spMkLst>
        </pc:spChg>
        <pc:spChg chg="add del mod">
          <ac:chgData name="Бардашов Евгений Александрович" userId="2e77b5bd-d41e-4689-9ccd-a942d0655f5a" providerId="ADAL" clId="{D603B146-3DBE-B746-9B50-174DC4D6818D}" dt="2021-06-15T09:01:00.230" v="46"/>
          <ac:spMkLst>
            <pc:docMk/>
            <pc:sldMk cId="0" sldId="262"/>
            <ac:spMk id="18" creationId="{E4C39D9C-2AF7-BA4E-94BB-71F4FE30B8A0}"/>
          </ac:spMkLst>
        </pc:spChg>
        <pc:spChg chg="add del mod">
          <ac:chgData name="Бардашов Евгений Александрович" userId="2e77b5bd-d41e-4689-9ccd-a942d0655f5a" providerId="ADAL" clId="{D603B146-3DBE-B746-9B50-174DC4D6818D}" dt="2021-06-15T09:01:05.894" v="48" actId="478"/>
          <ac:spMkLst>
            <pc:docMk/>
            <pc:sldMk cId="0" sldId="262"/>
            <ac:spMk id="19" creationId="{2CCCE90C-7D3A-5748-8573-F6C75BE3AF7C}"/>
          </ac:spMkLst>
        </pc:spChg>
        <pc:grpChg chg="del">
          <ac:chgData name="Бардашов Евгений Александрович" userId="2e77b5bd-d41e-4689-9ccd-a942d0655f5a" providerId="ADAL" clId="{D603B146-3DBE-B746-9B50-174DC4D6818D}" dt="2021-06-15T09:01:34.847" v="50" actId="165"/>
          <ac:grpSpMkLst>
            <pc:docMk/>
            <pc:sldMk cId="0" sldId="262"/>
            <ac:grpSpMk id="13" creationId="{00000000-0000-0000-0000-000000000000}"/>
          </ac:grpSpMkLst>
        </pc:grpChg>
        <pc:grpChg chg="add">
          <ac:chgData name="Бардашов Евгений Александрович" userId="2e77b5bd-d41e-4689-9ccd-a942d0655f5a" providerId="ADAL" clId="{D603B146-3DBE-B746-9B50-174DC4D6818D}" dt="2021-06-15T09:03:13.880" v="76" actId="164"/>
          <ac:grpSpMkLst>
            <pc:docMk/>
            <pc:sldMk cId="0" sldId="262"/>
            <ac:grpSpMk id="20" creationId="{30B7C341-272E-314D-8100-0826C5DD9849}"/>
          </ac:grpSpMkLst>
        </pc:grpChg>
        <pc:picChg chg="topLvl">
          <ac:chgData name="Бардашов Евгений Александрович" userId="2e77b5bd-d41e-4689-9ccd-a942d0655f5a" providerId="ADAL" clId="{D603B146-3DBE-B746-9B50-174DC4D6818D}" dt="2021-06-15T09:01:34.847" v="50" actId="165"/>
          <ac:picMkLst>
            <pc:docMk/>
            <pc:sldMk cId="0" sldId="262"/>
            <ac:picMk id="15" creationId="{00000000-0000-0000-0000-000000000000}"/>
          </ac:picMkLst>
        </pc:picChg>
      </pc:sldChg>
      <pc:sldChg chg="addSp delSp modSp mod">
        <pc:chgData name="Бардашов Евгений Александрович" userId="2e77b5bd-d41e-4689-9ccd-a942d0655f5a" providerId="ADAL" clId="{D603B146-3DBE-B746-9B50-174DC4D6818D}" dt="2021-06-15T09:04:13.899" v="87" actId="478"/>
        <pc:sldMkLst>
          <pc:docMk/>
          <pc:sldMk cId="0" sldId="263"/>
        </pc:sldMkLst>
        <pc:spChg chg="mod">
          <ac:chgData name="Бардашов Евгений Александрович" userId="2e77b5bd-d41e-4689-9ccd-a942d0655f5a" providerId="ADAL" clId="{D603B146-3DBE-B746-9B50-174DC4D6818D}" dt="2021-06-15T09:03:39.774" v="78" actId="14100"/>
          <ac:spMkLst>
            <pc:docMk/>
            <pc:sldMk cId="0" sldId="263"/>
            <ac:spMk id="6" creationId="{00000000-0000-0000-0000-000000000000}"/>
          </ac:spMkLst>
        </pc:spChg>
        <pc:spChg chg="mod">
          <ac:chgData name="Бардашов Евгений Александрович" userId="2e77b5bd-d41e-4689-9ccd-a942d0655f5a" providerId="ADAL" clId="{D603B146-3DBE-B746-9B50-174DC4D6818D}" dt="2021-06-15T08:57:49.599" v="16" actId="14100"/>
          <ac:spMkLst>
            <pc:docMk/>
            <pc:sldMk cId="0" sldId="263"/>
            <ac:spMk id="7" creationId="{00000000-0000-0000-0000-000000000000}"/>
          </ac:spMkLst>
        </pc:spChg>
        <pc:spChg chg="add del mod">
          <ac:chgData name="Бардашов Евгений Александрович" userId="2e77b5bd-d41e-4689-9ccd-a942d0655f5a" providerId="ADAL" clId="{D603B146-3DBE-B746-9B50-174DC4D6818D}" dt="2021-06-15T09:04:13.899" v="87" actId="478"/>
          <ac:spMkLst>
            <pc:docMk/>
            <pc:sldMk cId="0" sldId="263"/>
            <ac:spMk id="8" creationId="{38DE7E04-10BB-B546-862C-78F24C5B0681}"/>
          </ac:spMkLst>
        </pc:spChg>
        <pc:picChg chg="mod modCrop">
          <ac:chgData name="Бардашов Евгений Александрович" userId="2e77b5bd-d41e-4689-9ccd-a942d0655f5a" providerId="ADAL" clId="{D603B146-3DBE-B746-9B50-174DC4D6818D}" dt="2021-06-15T09:04:07.905" v="85" actId="732"/>
          <ac:picMkLst>
            <pc:docMk/>
            <pc:sldMk cId="0" sldId="263"/>
            <ac:picMk id="2" creationId="{00000000-0000-0000-0000-000000000000}"/>
          </ac:picMkLst>
        </pc:picChg>
      </pc:sldChg>
      <pc:sldChg chg="addSp delSp modSp mod">
        <pc:chgData name="Бардашов Евгений Александрович" userId="2e77b5bd-d41e-4689-9ccd-a942d0655f5a" providerId="ADAL" clId="{D603B146-3DBE-B746-9B50-174DC4D6818D}" dt="2021-06-15T10:04:50.396" v="154" actId="1076"/>
        <pc:sldMkLst>
          <pc:docMk/>
          <pc:sldMk cId="0" sldId="264"/>
        </pc:sldMkLst>
        <pc:spChg chg="mod">
          <ac:chgData name="Бардашов Евгений Александрович" userId="2e77b5bd-d41e-4689-9ccd-a942d0655f5a" providerId="ADAL" clId="{D603B146-3DBE-B746-9B50-174DC4D6818D}" dt="2021-06-15T08:57:57.480" v="18" actId="14100"/>
          <ac:spMkLst>
            <pc:docMk/>
            <pc:sldMk cId="0" sldId="264"/>
            <ac:spMk id="7" creationId="{00000000-0000-0000-0000-000000000000}"/>
          </ac:spMkLst>
        </pc:spChg>
        <pc:spChg chg="mod">
          <ac:chgData name="Бардашов Евгений Александрович" userId="2e77b5bd-d41e-4689-9ccd-a942d0655f5a" providerId="ADAL" clId="{D603B146-3DBE-B746-9B50-174DC4D6818D}" dt="2021-06-15T10:00:32.934" v="112" actId="20577"/>
          <ac:spMkLst>
            <pc:docMk/>
            <pc:sldMk cId="0" sldId="264"/>
            <ac:spMk id="8" creationId="{00000000-0000-0000-0000-000000000000}"/>
          </ac:spMkLst>
        </pc:spChg>
        <pc:spChg chg="mod">
          <ac:chgData name="Бардашов Евгений Александрович" userId="2e77b5bd-d41e-4689-9ccd-a942d0655f5a" providerId="ADAL" clId="{D603B146-3DBE-B746-9B50-174DC4D6818D}" dt="2021-06-15T10:00:10.693" v="106" actId="6549"/>
          <ac:spMkLst>
            <pc:docMk/>
            <pc:sldMk cId="0" sldId="264"/>
            <ac:spMk id="9" creationId="{00000000-0000-0000-0000-000000000000}"/>
          </ac:spMkLst>
        </pc:spChg>
        <pc:spChg chg="del">
          <ac:chgData name="Бардашов Евгений Александрович" userId="2e77b5bd-d41e-4689-9ccd-a942d0655f5a" providerId="ADAL" clId="{D603B146-3DBE-B746-9B50-174DC4D6818D}" dt="2021-06-15T10:00:22.042" v="107" actId="478"/>
          <ac:spMkLst>
            <pc:docMk/>
            <pc:sldMk cId="0" sldId="264"/>
            <ac:spMk id="10" creationId="{00000000-0000-0000-0000-000000000000}"/>
          </ac:spMkLst>
        </pc:spChg>
        <pc:spChg chg="add del mod">
          <ac:chgData name="Бардашов Евгений Александрович" userId="2e77b5bd-d41e-4689-9ccd-a942d0655f5a" providerId="ADAL" clId="{D603B146-3DBE-B746-9B50-174DC4D6818D}" dt="2021-06-15T10:00:53.231" v="114" actId="478"/>
          <ac:spMkLst>
            <pc:docMk/>
            <pc:sldMk cId="0" sldId="264"/>
            <ac:spMk id="13" creationId="{DF10C686-10C6-884D-ABBE-D999A291F697}"/>
          </ac:spMkLst>
        </pc:spChg>
        <pc:picChg chg="mod">
          <ac:chgData name="Бардашов Евгений Александрович" userId="2e77b5bd-d41e-4689-9ccd-a942d0655f5a" providerId="ADAL" clId="{D603B146-3DBE-B746-9B50-174DC4D6818D}" dt="2021-06-15T10:00:06.737" v="105" actId="1076"/>
          <ac:picMkLst>
            <pc:docMk/>
            <pc:sldMk cId="0" sldId="264"/>
            <ac:picMk id="2" creationId="{00000000-0000-0000-0000-000000000000}"/>
          </ac:picMkLst>
        </pc:picChg>
        <pc:picChg chg="del">
          <ac:chgData name="Бардашов Евгений Александрович" userId="2e77b5bd-d41e-4689-9ccd-a942d0655f5a" providerId="ADAL" clId="{D603B146-3DBE-B746-9B50-174DC4D6818D}" dt="2021-06-15T09:58:39.630" v="89" actId="478"/>
          <ac:picMkLst>
            <pc:docMk/>
            <pc:sldMk cId="0" sldId="264"/>
            <ac:picMk id="3" creationId="{00000000-0000-0000-0000-000000000000}"/>
          </ac:picMkLst>
        </pc:picChg>
        <pc:picChg chg="del">
          <ac:chgData name="Бардашов Евгений Александрович" userId="2e77b5bd-d41e-4689-9ccd-a942d0655f5a" providerId="ADAL" clId="{D603B146-3DBE-B746-9B50-174DC4D6818D}" dt="2021-06-15T09:58:37.993" v="88" actId="478"/>
          <ac:picMkLst>
            <pc:docMk/>
            <pc:sldMk cId="0" sldId="264"/>
            <ac:picMk id="11" creationId="{00000000-0000-0000-0000-000000000000}"/>
          </ac:picMkLst>
        </pc:picChg>
        <pc:picChg chg="add del mod">
          <ac:chgData name="Бардашов Евгений Александрович" userId="2e77b5bd-d41e-4689-9ccd-a942d0655f5a" providerId="ADAL" clId="{D603B146-3DBE-B746-9B50-174DC4D6818D}" dt="2021-06-15T10:01:02.795" v="115" actId="478"/>
          <ac:picMkLst>
            <pc:docMk/>
            <pc:sldMk cId="0" sldId="264"/>
            <ac:picMk id="12" creationId="{AB4B2AFF-7349-BF49-96FB-E0A2248F5B26}"/>
          </ac:picMkLst>
        </pc:picChg>
        <pc:picChg chg="add mod">
          <ac:chgData name="Бардашов Евгений Александрович" userId="2e77b5bd-d41e-4689-9ccd-a942d0655f5a" providerId="ADAL" clId="{D603B146-3DBE-B746-9B50-174DC4D6818D}" dt="2021-06-15T10:04:22.326" v="146" actId="1076"/>
          <ac:picMkLst>
            <pc:docMk/>
            <pc:sldMk cId="0" sldId="264"/>
            <ac:picMk id="14" creationId="{7764F7AF-B57E-EF4E-8EA1-8AA08B337369}"/>
          </ac:picMkLst>
        </pc:picChg>
        <pc:picChg chg="add mod">
          <ac:chgData name="Бардашов Евгений Александрович" userId="2e77b5bd-d41e-4689-9ccd-a942d0655f5a" providerId="ADAL" clId="{D603B146-3DBE-B746-9B50-174DC4D6818D}" dt="2021-06-15T10:03:49.731" v="138" actId="1037"/>
          <ac:picMkLst>
            <pc:docMk/>
            <pc:sldMk cId="0" sldId="264"/>
            <ac:picMk id="15" creationId="{1931E809-665C-304A-9C75-76EC08EE7924}"/>
          </ac:picMkLst>
        </pc:picChg>
        <pc:picChg chg="add mod">
          <ac:chgData name="Бардашов Евгений Александрович" userId="2e77b5bd-d41e-4689-9ccd-a942d0655f5a" providerId="ADAL" clId="{D603B146-3DBE-B746-9B50-174DC4D6818D}" dt="2021-06-15T10:03:56.615" v="139" actId="1076"/>
          <ac:picMkLst>
            <pc:docMk/>
            <pc:sldMk cId="0" sldId="264"/>
            <ac:picMk id="16" creationId="{7A38569F-8CC6-1D45-9AD8-7082C2E856B3}"/>
          </ac:picMkLst>
        </pc:picChg>
        <pc:picChg chg="add mod">
          <ac:chgData name="Бардашов Евгений Александрович" userId="2e77b5bd-d41e-4689-9ccd-a942d0655f5a" providerId="ADAL" clId="{D603B146-3DBE-B746-9B50-174DC4D6818D}" dt="2021-06-15T10:01:49.657" v="123" actId="1076"/>
          <ac:picMkLst>
            <pc:docMk/>
            <pc:sldMk cId="0" sldId="264"/>
            <ac:picMk id="17" creationId="{F0EF2EF1-DAA5-1442-81C2-2BFB19E0BA46}"/>
          </ac:picMkLst>
        </pc:picChg>
        <pc:picChg chg="add mod">
          <ac:chgData name="Бардашов Евгений Александрович" userId="2e77b5bd-d41e-4689-9ccd-a942d0655f5a" providerId="ADAL" clId="{D603B146-3DBE-B746-9B50-174DC4D6818D}" dt="2021-06-15T10:04:50.396" v="154" actId="1076"/>
          <ac:picMkLst>
            <pc:docMk/>
            <pc:sldMk cId="0" sldId="264"/>
            <ac:picMk id="18" creationId="{924B54C8-B4F0-2C4B-BAFE-9A11B72B500D}"/>
          </ac:picMkLst>
        </pc:picChg>
        <pc:picChg chg="add mod">
          <ac:chgData name="Бардашов Евгений Александрович" userId="2e77b5bd-d41e-4689-9ccd-a942d0655f5a" providerId="ADAL" clId="{D603B146-3DBE-B746-9B50-174DC4D6818D}" dt="2021-06-15T10:04:06.365" v="142" actId="1076"/>
          <ac:picMkLst>
            <pc:docMk/>
            <pc:sldMk cId="0" sldId="264"/>
            <ac:picMk id="19" creationId="{A246053D-6CA5-1844-A31D-2DB231F2C010}"/>
          </ac:picMkLst>
        </pc:picChg>
        <pc:picChg chg="add mod">
          <ac:chgData name="Бардашов Евгений Александрович" userId="2e77b5bd-d41e-4689-9ccd-a942d0655f5a" providerId="ADAL" clId="{D603B146-3DBE-B746-9B50-174DC4D6818D}" dt="2021-06-15T10:04:10.671" v="143" actId="1076"/>
          <ac:picMkLst>
            <pc:docMk/>
            <pc:sldMk cId="0" sldId="264"/>
            <ac:picMk id="20" creationId="{C0948E02-F192-BE4C-99C7-5DFA1971A67C}"/>
          </ac:picMkLst>
        </pc:picChg>
        <pc:picChg chg="add mod">
          <ac:chgData name="Бардашов Евгений Александрович" userId="2e77b5bd-d41e-4689-9ccd-a942d0655f5a" providerId="ADAL" clId="{D603B146-3DBE-B746-9B50-174DC4D6818D}" dt="2021-06-15T10:04:14.085" v="144" actId="1076"/>
          <ac:picMkLst>
            <pc:docMk/>
            <pc:sldMk cId="0" sldId="264"/>
            <ac:picMk id="21" creationId="{71C35BCE-A219-6C4B-8466-EDA0D39A5EE4}"/>
          </ac:picMkLst>
        </pc:picChg>
      </pc:sldChg>
      <pc:sldChg chg="modSp mod">
        <pc:chgData name="Бардашов Евгений Александрович" userId="2e77b5bd-d41e-4689-9ccd-a942d0655f5a" providerId="ADAL" clId="{D603B146-3DBE-B746-9B50-174DC4D6818D}" dt="2021-06-15T08:58:04.105" v="20" actId="14100"/>
        <pc:sldMkLst>
          <pc:docMk/>
          <pc:sldMk cId="0" sldId="265"/>
        </pc:sldMkLst>
        <pc:spChg chg="mod">
          <ac:chgData name="Бардашов Евгений Александрович" userId="2e77b5bd-d41e-4689-9ccd-a942d0655f5a" providerId="ADAL" clId="{D603B146-3DBE-B746-9B50-174DC4D6818D}" dt="2021-06-15T08:58:04.105" v="20" actId="14100"/>
          <ac:spMkLst>
            <pc:docMk/>
            <pc:sldMk cId="0" sldId="265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0B8DB-088D-4F7B-84DD-E14C454CFFF3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19109-952F-4A41-A90B-40501CE419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567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заголовках увеличить расстояние между буквами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19109-952F-4A41-A90B-40501CE419E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889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Увеличить </a:t>
            </a:r>
            <a:r>
              <a:rPr lang="ru-RU" dirty="0" err="1"/>
              <a:t>расс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19109-952F-4A41-A90B-40501CE419E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968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19109-952F-4A41-A90B-40501CE419E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168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Толщина иконок и цвет разные – нужно привести в единый вид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19109-952F-4A41-A90B-40501CE419E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580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Увеличить толщину иконки </a:t>
            </a:r>
            <a:r>
              <a:rPr lang="ru-RU" dirty="0" err="1"/>
              <a:t>Гос</a:t>
            </a:r>
            <a:r>
              <a:rPr lang="ru-RU" dirty="0"/>
              <a:t> экспертиза (привести в единый вид с остальными)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19109-952F-4A41-A90B-40501CE419E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082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Толщина иконок и цвет разные – нужно привести в единый вид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19109-952F-4A41-A90B-40501CE419E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329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3E4E"/>
                </a:solidFill>
                <a:latin typeface="SF Pro Text"/>
                <a:cs typeface="SF Pro Tex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3E4E"/>
                </a:solidFill>
                <a:latin typeface="SF Pro Text"/>
                <a:cs typeface="SF Pro Tex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874491" y="2265760"/>
            <a:ext cx="4123690" cy="3607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003E4E"/>
                </a:solidFill>
                <a:latin typeface="SF Pro Text"/>
                <a:cs typeface="SF Pro Tex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37755" y="2267384"/>
            <a:ext cx="4178300" cy="3815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003E4E"/>
                </a:solidFill>
                <a:latin typeface="SF Pro Text"/>
                <a:cs typeface="SF Pro Text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3E4E"/>
                </a:solidFill>
                <a:latin typeface="SF Pro Text"/>
                <a:cs typeface="SF Pro Tex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293" y="610096"/>
            <a:ext cx="10777412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3E4E"/>
                </a:solidFill>
                <a:latin typeface="SF Pro Text"/>
                <a:cs typeface="SF Pro Tex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7299" y="2215814"/>
            <a:ext cx="10777400" cy="37077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-aa@tion.ru" TargetMode="External"/><Relationship Id="rId4" Type="http://schemas.openxmlformats.org/officeDocument/2006/relationships/hyperlink" Target="mailto:zaytsev-aa@tion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5.emf"/><Relationship Id="rId3" Type="http://schemas.openxmlformats.org/officeDocument/2006/relationships/image" Target="../media/image3.png"/><Relationship Id="rId7" Type="http://schemas.openxmlformats.org/officeDocument/2006/relationships/image" Target="../media/image9.emf"/><Relationship Id="rId12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emf"/><Relationship Id="rId11" Type="http://schemas.openxmlformats.org/officeDocument/2006/relationships/image" Target="../media/image13.emf"/><Relationship Id="rId5" Type="http://schemas.openxmlformats.org/officeDocument/2006/relationships/image" Target="../media/image7.emf"/><Relationship Id="rId10" Type="http://schemas.openxmlformats.org/officeDocument/2006/relationships/image" Target="../media/image12.emf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3.jpg"/><Relationship Id="rId7" Type="http://schemas.openxmlformats.org/officeDocument/2006/relationships/image" Target="../media/image26.emf"/><Relationship Id="rId12" Type="http://schemas.openxmlformats.org/officeDocument/2006/relationships/image" Target="../media/image3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emf"/><Relationship Id="rId11" Type="http://schemas.openxmlformats.org/officeDocument/2006/relationships/image" Target="../media/image30.emf"/><Relationship Id="rId5" Type="http://schemas.openxmlformats.org/officeDocument/2006/relationships/image" Target="../media/image24.emf"/><Relationship Id="rId10" Type="http://schemas.openxmlformats.org/officeDocument/2006/relationships/image" Target="../media/image29.emf"/><Relationship Id="rId4" Type="http://schemas.openxmlformats.org/officeDocument/2006/relationships/image" Target="../media/image3.png"/><Relationship Id="rId9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95855" y="930818"/>
              <a:ext cx="1870710" cy="558165"/>
            </a:xfrm>
            <a:custGeom>
              <a:avLst/>
              <a:gdLst/>
              <a:ahLst/>
              <a:cxnLst/>
              <a:rect l="l" t="t" r="r" b="b"/>
              <a:pathLst>
                <a:path w="1870710" h="558165">
                  <a:moveTo>
                    <a:pt x="1018095" y="0"/>
                  </a:moveTo>
                  <a:lnTo>
                    <a:pt x="972823" y="3652"/>
                  </a:lnTo>
                  <a:lnTo>
                    <a:pt x="929882" y="14226"/>
                  </a:lnTo>
                  <a:lnTo>
                    <a:pt x="889846" y="31148"/>
                  </a:lnTo>
                  <a:lnTo>
                    <a:pt x="853286" y="53842"/>
                  </a:lnTo>
                  <a:lnTo>
                    <a:pt x="820778" y="81734"/>
                  </a:lnTo>
                  <a:lnTo>
                    <a:pt x="792895" y="114248"/>
                  </a:lnTo>
                  <a:lnTo>
                    <a:pt x="770209" y="150811"/>
                  </a:lnTo>
                  <a:lnTo>
                    <a:pt x="753295" y="190848"/>
                  </a:lnTo>
                  <a:lnTo>
                    <a:pt x="742726" y="233784"/>
                  </a:lnTo>
                  <a:lnTo>
                    <a:pt x="739076" y="279044"/>
                  </a:lnTo>
                  <a:lnTo>
                    <a:pt x="742726" y="324300"/>
                  </a:lnTo>
                  <a:lnTo>
                    <a:pt x="753295" y="367233"/>
                  </a:lnTo>
                  <a:lnTo>
                    <a:pt x="770209" y="407268"/>
                  </a:lnTo>
                  <a:lnTo>
                    <a:pt x="792895" y="443830"/>
                  </a:lnTo>
                  <a:lnTo>
                    <a:pt x="820778" y="476343"/>
                  </a:lnTo>
                  <a:lnTo>
                    <a:pt x="853286" y="504234"/>
                  </a:lnTo>
                  <a:lnTo>
                    <a:pt x="889846" y="526928"/>
                  </a:lnTo>
                  <a:lnTo>
                    <a:pt x="929882" y="543849"/>
                  </a:lnTo>
                  <a:lnTo>
                    <a:pt x="972823" y="554423"/>
                  </a:lnTo>
                  <a:lnTo>
                    <a:pt x="1018095" y="558076"/>
                  </a:lnTo>
                  <a:lnTo>
                    <a:pt x="1063352" y="554423"/>
                  </a:lnTo>
                  <a:lnTo>
                    <a:pt x="1106281" y="543849"/>
                  </a:lnTo>
                  <a:lnTo>
                    <a:pt x="1146308" y="526928"/>
                  </a:lnTo>
                  <a:lnTo>
                    <a:pt x="1182859" y="504234"/>
                  </a:lnTo>
                  <a:lnTo>
                    <a:pt x="1215361" y="476343"/>
                  </a:lnTo>
                  <a:lnTo>
                    <a:pt x="1243239" y="443830"/>
                  </a:lnTo>
                  <a:lnTo>
                    <a:pt x="1265921" y="407268"/>
                  </a:lnTo>
                  <a:lnTo>
                    <a:pt x="1269126" y="399681"/>
                  </a:lnTo>
                  <a:lnTo>
                    <a:pt x="1018095" y="399681"/>
                  </a:lnTo>
                  <a:lnTo>
                    <a:pt x="971138" y="390201"/>
                  </a:lnTo>
                  <a:lnTo>
                    <a:pt x="932792" y="364347"/>
                  </a:lnTo>
                  <a:lnTo>
                    <a:pt x="906938" y="326001"/>
                  </a:lnTo>
                  <a:lnTo>
                    <a:pt x="897458" y="279044"/>
                  </a:lnTo>
                  <a:lnTo>
                    <a:pt x="906938" y="232065"/>
                  </a:lnTo>
                  <a:lnTo>
                    <a:pt x="932792" y="193694"/>
                  </a:lnTo>
                  <a:lnTo>
                    <a:pt x="971138" y="167819"/>
                  </a:lnTo>
                  <a:lnTo>
                    <a:pt x="1018095" y="158330"/>
                  </a:lnTo>
                  <a:lnTo>
                    <a:pt x="1269097" y="158330"/>
                  </a:lnTo>
                  <a:lnTo>
                    <a:pt x="1265921" y="150811"/>
                  </a:lnTo>
                  <a:lnTo>
                    <a:pt x="1243239" y="114248"/>
                  </a:lnTo>
                  <a:lnTo>
                    <a:pt x="1215361" y="81734"/>
                  </a:lnTo>
                  <a:lnTo>
                    <a:pt x="1182859" y="53842"/>
                  </a:lnTo>
                  <a:lnTo>
                    <a:pt x="1146308" y="31148"/>
                  </a:lnTo>
                  <a:lnTo>
                    <a:pt x="1106281" y="14226"/>
                  </a:lnTo>
                  <a:lnTo>
                    <a:pt x="1063352" y="3652"/>
                  </a:lnTo>
                  <a:lnTo>
                    <a:pt x="1018095" y="0"/>
                  </a:lnTo>
                  <a:close/>
                </a:path>
                <a:path w="1870710" h="558165">
                  <a:moveTo>
                    <a:pt x="1269097" y="158330"/>
                  </a:moveTo>
                  <a:lnTo>
                    <a:pt x="1018095" y="158330"/>
                  </a:lnTo>
                  <a:lnTo>
                    <a:pt x="1065064" y="167819"/>
                  </a:lnTo>
                  <a:lnTo>
                    <a:pt x="1103414" y="193694"/>
                  </a:lnTo>
                  <a:lnTo>
                    <a:pt x="1129266" y="232065"/>
                  </a:lnTo>
                  <a:lnTo>
                    <a:pt x="1138745" y="279044"/>
                  </a:lnTo>
                  <a:lnTo>
                    <a:pt x="1129266" y="326001"/>
                  </a:lnTo>
                  <a:lnTo>
                    <a:pt x="1103414" y="364347"/>
                  </a:lnTo>
                  <a:lnTo>
                    <a:pt x="1065064" y="390201"/>
                  </a:lnTo>
                  <a:lnTo>
                    <a:pt x="1018095" y="399681"/>
                  </a:lnTo>
                  <a:lnTo>
                    <a:pt x="1269126" y="399681"/>
                  </a:lnTo>
                  <a:lnTo>
                    <a:pt x="1282833" y="367233"/>
                  </a:lnTo>
                  <a:lnTo>
                    <a:pt x="1293400" y="324300"/>
                  </a:lnTo>
                  <a:lnTo>
                    <a:pt x="1297051" y="279044"/>
                  </a:lnTo>
                  <a:lnTo>
                    <a:pt x="1293400" y="233784"/>
                  </a:lnTo>
                  <a:lnTo>
                    <a:pt x="1282833" y="190848"/>
                  </a:lnTo>
                  <a:lnTo>
                    <a:pt x="1269097" y="158330"/>
                  </a:lnTo>
                  <a:close/>
                </a:path>
                <a:path w="1870710" h="558165">
                  <a:moveTo>
                    <a:pt x="678700" y="15049"/>
                  </a:moveTo>
                  <a:lnTo>
                    <a:pt x="527888" y="15049"/>
                  </a:lnTo>
                  <a:lnTo>
                    <a:pt x="527888" y="542937"/>
                  </a:lnTo>
                  <a:lnTo>
                    <a:pt x="678700" y="542937"/>
                  </a:lnTo>
                  <a:lnTo>
                    <a:pt x="678700" y="15049"/>
                  </a:lnTo>
                  <a:close/>
                </a:path>
                <a:path w="1870710" h="558165">
                  <a:moveTo>
                    <a:pt x="301637" y="165938"/>
                  </a:moveTo>
                  <a:lnTo>
                    <a:pt x="150812" y="165938"/>
                  </a:lnTo>
                  <a:lnTo>
                    <a:pt x="150812" y="542937"/>
                  </a:lnTo>
                  <a:lnTo>
                    <a:pt x="301637" y="542937"/>
                  </a:lnTo>
                  <a:lnTo>
                    <a:pt x="301637" y="165938"/>
                  </a:lnTo>
                  <a:close/>
                </a:path>
                <a:path w="1870710" h="558165">
                  <a:moveTo>
                    <a:pt x="452450" y="15074"/>
                  </a:moveTo>
                  <a:lnTo>
                    <a:pt x="0" y="15074"/>
                  </a:lnTo>
                  <a:lnTo>
                    <a:pt x="0" y="165938"/>
                  </a:lnTo>
                  <a:lnTo>
                    <a:pt x="452450" y="165938"/>
                  </a:lnTo>
                  <a:lnTo>
                    <a:pt x="452450" y="15074"/>
                  </a:lnTo>
                  <a:close/>
                </a:path>
                <a:path w="1870710" h="558165">
                  <a:moveTo>
                    <a:pt x="1493177" y="15074"/>
                  </a:moveTo>
                  <a:lnTo>
                    <a:pt x="1357426" y="15074"/>
                  </a:lnTo>
                  <a:lnTo>
                    <a:pt x="1357426" y="542937"/>
                  </a:lnTo>
                  <a:lnTo>
                    <a:pt x="1508252" y="542937"/>
                  </a:lnTo>
                  <a:lnTo>
                    <a:pt x="1508252" y="263918"/>
                  </a:lnTo>
                  <a:lnTo>
                    <a:pt x="1700597" y="263918"/>
                  </a:lnTo>
                  <a:lnTo>
                    <a:pt x="1493177" y="15074"/>
                  </a:lnTo>
                  <a:close/>
                </a:path>
                <a:path w="1870710" h="558165">
                  <a:moveTo>
                    <a:pt x="1700597" y="263918"/>
                  </a:moveTo>
                  <a:lnTo>
                    <a:pt x="1508252" y="263918"/>
                  </a:lnTo>
                  <a:lnTo>
                    <a:pt x="1734502" y="542937"/>
                  </a:lnTo>
                  <a:lnTo>
                    <a:pt x="1870252" y="542937"/>
                  </a:lnTo>
                  <a:lnTo>
                    <a:pt x="1870252" y="286524"/>
                  </a:lnTo>
                  <a:lnTo>
                    <a:pt x="1719440" y="286524"/>
                  </a:lnTo>
                  <a:lnTo>
                    <a:pt x="1700597" y="263918"/>
                  </a:lnTo>
                  <a:close/>
                </a:path>
                <a:path w="1870710" h="558165">
                  <a:moveTo>
                    <a:pt x="1870252" y="15074"/>
                  </a:moveTo>
                  <a:lnTo>
                    <a:pt x="1719440" y="15074"/>
                  </a:lnTo>
                  <a:lnTo>
                    <a:pt x="1719440" y="286524"/>
                  </a:lnTo>
                  <a:lnTo>
                    <a:pt x="1870252" y="286524"/>
                  </a:lnTo>
                  <a:lnTo>
                    <a:pt x="1870252" y="15074"/>
                  </a:lnTo>
                  <a:close/>
                </a:path>
              </a:pathLst>
            </a:custGeom>
            <a:solidFill>
              <a:srgbClr val="003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34031" y="1232473"/>
              <a:ext cx="241300" cy="2413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983152" y="2367142"/>
            <a:ext cx="6636848" cy="19877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280"/>
              </a:lnSpc>
              <a:spcBef>
                <a:spcPts val="100"/>
              </a:spcBef>
            </a:pPr>
            <a:r>
              <a:rPr sz="4800" b="1" dirty="0">
                <a:solidFill>
                  <a:srgbClr val="003E4E"/>
                </a:solidFill>
                <a:latin typeface="SF Pro Text"/>
                <a:cs typeface="SF Pro Text"/>
              </a:rPr>
              <a:t>Комплекс</a:t>
            </a:r>
            <a:endParaRPr sz="4800" dirty="0">
              <a:latin typeface="SF Pro Text"/>
              <a:cs typeface="SF Pro Text"/>
            </a:endParaRPr>
          </a:p>
          <a:p>
            <a:pPr marL="12700">
              <a:lnSpc>
                <a:spcPts val="4800"/>
              </a:lnSpc>
            </a:pPr>
            <a:r>
              <a:rPr sz="4800" b="1" dirty="0">
                <a:solidFill>
                  <a:srgbClr val="003E4E"/>
                </a:solidFill>
                <a:latin typeface="SF Pro Text"/>
                <a:cs typeface="SF Pro Text"/>
              </a:rPr>
              <a:t>чистых помещений</a:t>
            </a:r>
            <a:endParaRPr sz="4800" dirty="0">
              <a:latin typeface="SF Pro Text"/>
              <a:cs typeface="SF Pro Text"/>
            </a:endParaRPr>
          </a:p>
          <a:p>
            <a:pPr marL="12700">
              <a:lnSpc>
                <a:spcPts val="5280"/>
              </a:lnSpc>
            </a:pPr>
            <a:r>
              <a:rPr sz="4800" dirty="0">
                <a:solidFill>
                  <a:srgbClr val="003E4E"/>
                </a:solidFill>
                <a:latin typeface="SFProText-Medium"/>
                <a:cs typeface="SFProText-Medium"/>
              </a:rPr>
              <a:t>под ключ</a:t>
            </a:r>
            <a:endParaRPr sz="4800" dirty="0">
              <a:latin typeface="SFProText-Medium"/>
              <a:cs typeface="SFProText-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8875" y="1603418"/>
            <a:ext cx="8807204" cy="330036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19996" y="5799618"/>
            <a:ext cx="1178560" cy="302260"/>
            <a:chOff x="719996" y="5799618"/>
            <a:chExt cx="1178560" cy="302260"/>
          </a:xfrm>
        </p:grpSpPr>
        <p:sp>
          <p:nvSpPr>
            <p:cNvPr id="4" name="object 4"/>
            <p:cNvSpPr/>
            <p:nvPr/>
          </p:nvSpPr>
          <p:spPr>
            <a:xfrm>
              <a:off x="719996" y="5799618"/>
              <a:ext cx="1011555" cy="302260"/>
            </a:xfrm>
            <a:custGeom>
              <a:avLst/>
              <a:gdLst/>
              <a:ahLst/>
              <a:cxnLst/>
              <a:rect l="l" t="t" r="r" b="b"/>
              <a:pathLst>
                <a:path w="1011555" h="302260">
                  <a:moveTo>
                    <a:pt x="550316" y="0"/>
                  </a:moveTo>
                  <a:lnTo>
                    <a:pt x="502635" y="7689"/>
                  </a:lnTo>
                  <a:lnTo>
                    <a:pt x="461234" y="29100"/>
                  </a:lnTo>
                  <a:lnTo>
                    <a:pt x="428592" y="61749"/>
                  </a:lnTo>
                  <a:lnTo>
                    <a:pt x="407189" y="103152"/>
                  </a:lnTo>
                  <a:lnTo>
                    <a:pt x="399503" y="150825"/>
                  </a:lnTo>
                  <a:lnTo>
                    <a:pt x="407189" y="198499"/>
                  </a:lnTo>
                  <a:lnTo>
                    <a:pt x="428592" y="239905"/>
                  </a:lnTo>
                  <a:lnTo>
                    <a:pt x="461234" y="272558"/>
                  </a:lnTo>
                  <a:lnTo>
                    <a:pt x="502635" y="293972"/>
                  </a:lnTo>
                  <a:lnTo>
                    <a:pt x="550316" y="301663"/>
                  </a:lnTo>
                  <a:lnTo>
                    <a:pt x="597985" y="293972"/>
                  </a:lnTo>
                  <a:lnTo>
                    <a:pt x="639378" y="272558"/>
                  </a:lnTo>
                  <a:lnTo>
                    <a:pt x="672016" y="239905"/>
                  </a:lnTo>
                  <a:lnTo>
                    <a:pt x="684352" y="216039"/>
                  </a:lnTo>
                  <a:lnTo>
                    <a:pt x="550316" y="216039"/>
                  </a:lnTo>
                  <a:lnTo>
                    <a:pt x="524931" y="210914"/>
                  </a:lnTo>
                  <a:lnTo>
                    <a:pt x="504202" y="196938"/>
                  </a:lnTo>
                  <a:lnTo>
                    <a:pt x="490226" y="176209"/>
                  </a:lnTo>
                  <a:lnTo>
                    <a:pt x="485101" y="150825"/>
                  </a:lnTo>
                  <a:lnTo>
                    <a:pt x="490226" y="125434"/>
                  </a:lnTo>
                  <a:lnTo>
                    <a:pt x="504202" y="104692"/>
                  </a:lnTo>
                  <a:lnTo>
                    <a:pt x="524931" y="90703"/>
                  </a:lnTo>
                  <a:lnTo>
                    <a:pt x="550316" y="85572"/>
                  </a:lnTo>
                  <a:lnTo>
                    <a:pt x="684331" y="85572"/>
                  </a:lnTo>
                  <a:lnTo>
                    <a:pt x="672016" y="61749"/>
                  </a:lnTo>
                  <a:lnTo>
                    <a:pt x="639378" y="29100"/>
                  </a:lnTo>
                  <a:lnTo>
                    <a:pt x="597985" y="7689"/>
                  </a:lnTo>
                  <a:lnTo>
                    <a:pt x="550316" y="0"/>
                  </a:lnTo>
                  <a:close/>
                </a:path>
                <a:path w="1011555" h="302260">
                  <a:moveTo>
                    <a:pt x="684331" y="85572"/>
                  </a:moveTo>
                  <a:lnTo>
                    <a:pt x="550316" y="85572"/>
                  </a:lnTo>
                  <a:lnTo>
                    <a:pt x="575708" y="90703"/>
                  </a:lnTo>
                  <a:lnTo>
                    <a:pt x="596441" y="104692"/>
                  </a:lnTo>
                  <a:lnTo>
                    <a:pt x="610418" y="125434"/>
                  </a:lnTo>
                  <a:lnTo>
                    <a:pt x="615543" y="150825"/>
                  </a:lnTo>
                  <a:lnTo>
                    <a:pt x="610418" y="176209"/>
                  </a:lnTo>
                  <a:lnTo>
                    <a:pt x="596441" y="196938"/>
                  </a:lnTo>
                  <a:lnTo>
                    <a:pt x="575708" y="210914"/>
                  </a:lnTo>
                  <a:lnTo>
                    <a:pt x="550316" y="216039"/>
                  </a:lnTo>
                  <a:lnTo>
                    <a:pt x="684352" y="216039"/>
                  </a:lnTo>
                  <a:lnTo>
                    <a:pt x="693418" y="198499"/>
                  </a:lnTo>
                  <a:lnTo>
                    <a:pt x="701103" y="150825"/>
                  </a:lnTo>
                  <a:lnTo>
                    <a:pt x="693418" y="103152"/>
                  </a:lnTo>
                  <a:lnTo>
                    <a:pt x="684331" y="85572"/>
                  </a:lnTo>
                  <a:close/>
                </a:path>
                <a:path w="1011555" h="302260">
                  <a:moveTo>
                    <a:pt x="366877" y="8128"/>
                  </a:moveTo>
                  <a:lnTo>
                    <a:pt x="285356" y="8128"/>
                  </a:lnTo>
                  <a:lnTo>
                    <a:pt x="285356" y="293471"/>
                  </a:lnTo>
                  <a:lnTo>
                    <a:pt x="366877" y="293471"/>
                  </a:lnTo>
                  <a:lnTo>
                    <a:pt x="366877" y="8128"/>
                  </a:lnTo>
                  <a:close/>
                </a:path>
                <a:path w="1011555" h="302260">
                  <a:moveTo>
                    <a:pt x="163055" y="89687"/>
                  </a:moveTo>
                  <a:lnTo>
                    <a:pt x="81534" y="89687"/>
                  </a:lnTo>
                  <a:lnTo>
                    <a:pt x="81534" y="293471"/>
                  </a:lnTo>
                  <a:lnTo>
                    <a:pt x="163055" y="293471"/>
                  </a:lnTo>
                  <a:lnTo>
                    <a:pt x="163055" y="89687"/>
                  </a:lnTo>
                  <a:close/>
                </a:path>
                <a:path w="1011555" h="302260">
                  <a:moveTo>
                    <a:pt x="244576" y="8153"/>
                  </a:moveTo>
                  <a:lnTo>
                    <a:pt x="0" y="8153"/>
                  </a:lnTo>
                  <a:lnTo>
                    <a:pt x="0" y="89687"/>
                  </a:lnTo>
                  <a:lnTo>
                    <a:pt x="244576" y="89687"/>
                  </a:lnTo>
                  <a:lnTo>
                    <a:pt x="244576" y="8153"/>
                  </a:lnTo>
                  <a:close/>
                </a:path>
                <a:path w="1011555" h="302260">
                  <a:moveTo>
                    <a:pt x="807123" y="8153"/>
                  </a:moveTo>
                  <a:lnTo>
                    <a:pt x="733729" y="8153"/>
                  </a:lnTo>
                  <a:lnTo>
                    <a:pt x="733729" y="293471"/>
                  </a:lnTo>
                  <a:lnTo>
                    <a:pt x="815251" y="293471"/>
                  </a:lnTo>
                  <a:lnTo>
                    <a:pt x="815251" y="142646"/>
                  </a:lnTo>
                  <a:lnTo>
                    <a:pt x="919229" y="142646"/>
                  </a:lnTo>
                  <a:lnTo>
                    <a:pt x="807123" y="8153"/>
                  </a:lnTo>
                  <a:close/>
                </a:path>
                <a:path w="1011555" h="302260">
                  <a:moveTo>
                    <a:pt x="919229" y="142646"/>
                  </a:moveTo>
                  <a:lnTo>
                    <a:pt x="815251" y="142646"/>
                  </a:lnTo>
                  <a:lnTo>
                    <a:pt x="937552" y="293471"/>
                  </a:lnTo>
                  <a:lnTo>
                    <a:pt x="1010945" y="293471"/>
                  </a:lnTo>
                  <a:lnTo>
                    <a:pt x="1010945" y="154876"/>
                  </a:lnTo>
                  <a:lnTo>
                    <a:pt x="929424" y="154876"/>
                  </a:lnTo>
                  <a:lnTo>
                    <a:pt x="919229" y="142646"/>
                  </a:lnTo>
                  <a:close/>
                </a:path>
                <a:path w="1011555" h="302260">
                  <a:moveTo>
                    <a:pt x="1010945" y="8153"/>
                  </a:moveTo>
                  <a:lnTo>
                    <a:pt x="929424" y="8153"/>
                  </a:lnTo>
                  <a:lnTo>
                    <a:pt x="929424" y="154876"/>
                  </a:lnTo>
                  <a:lnTo>
                    <a:pt x="1010945" y="154876"/>
                  </a:lnTo>
                  <a:lnTo>
                    <a:pt x="1010945" y="8153"/>
                  </a:lnTo>
                  <a:close/>
                </a:path>
              </a:pathLst>
            </a:custGeom>
            <a:solidFill>
              <a:srgbClr val="003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7643" y="5962666"/>
              <a:ext cx="130441" cy="13044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07292" y="610096"/>
            <a:ext cx="447430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Нас выбирают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861294" y="5139122"/>
            <a:ext cx="406781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80" dirty="0">
                <a:solidFill>
                  <a:srgbClr val="003E4E"/>
                </a:solidFill>
                <a:latin typeface="SF Pro Text"/>
                <a:cs typeface="SF Pro Text"/>
              </a:rPr>
              <a:t>Зайце</a:t>
            </a:r>
            <a:r>
              <a:rPr sz="1600" b="1" dirty="0">
                <a:solidFill>
                  <a:srgbClr val="003E4E"/>
                </a:solidFill>
                <a:latin typeface="SF Pro Text"/>
                <a:cs typeface="SF Pro Text"/>
              </a:rPr>
              <a:t>в</a:t>
            </a:r>
            <a:r>
              <a:rPr sz="1600" b="1" spc="-16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b="1" spc="-85" dirty="0">
                <a:solidFill>
                  <a:srgbClr val="003E4E"/>
                </a:solidFill>
                <a:latin typeface="SF Pro Text"/>
                <a:cs typeface="SF Pro Text"/>
              </a:rPr>
              <a:t>А</a:t>
            </a:r>
            <a:r>
              <a:rPr sz="1600" b="1" spc="-80" dirty="0">
                <a:solidFill>
                  <a:srgbClr val="003E4E"/>
                </a:solidFill>
                <a:latin typeface="SF Pro Text"/>
                <a:cs typeface="SF Pro Text"/>
              </a:rPr>
              <a:t>ле</a:t>
            </a:r>
            <a:r>
              <a:rPr sz="1600" b="1" spc="-120" dirty="0">
                <a:solidFill>
                  <a:srgbClr val="003E4E"/>
                </a:solidFill>
                <a:latin typeface="SF Pro Text"/>
                <a:cs typeface="SF Pro Text"/>
              </a:rPr>
              <a:t>к</a:t>
            </a:r>
            <a:r>
              <a:rPr sz="1600" b="1" spc="-85" dirty="0">
                <a:solidFill>
                  <a:srgbClr val="003E4E"/>
                </a:solidFill>
                <a:latin typeface="SF Pro Text"/>
                <a:cs typeface="SF Pro Text"/>
              </a:rPr>
              <a:t>с</a:t>
            </a:r>
            <a:r>
              <a:rPr sz="1600" b="1" spc="-80" dirty="0">
                <a:solidFill>
                  <a:srgbClr val="003E4E"/>
                </a:solidFill>
                <a:latin typeface="SF Pro Text"/>
                <a:cs typeface="SF Pro Text"/>
              </a:rPr>
              <a:t>е</a:t>
            </a:r>
            <a:r>
              <a:rPr sz="1600" b="1" dirty="0">
                <a:solidFill>
                  <a:srgbClr val="003E4E"/>
                </a:solidFill>
                <a:latin typeface="SF Pro Text"/>
                <a:cs typeface="SF Pro Text"/>
              </a:rPr>
              <a:t>й</a:t>
            </a:r>
            <a:r>
              <a:rPr sz="1600" b="1" spc="-16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b="1" spc="-85" dirty="0">
                <a:solidFill>
                  <a:srgbClr val="003E4E"/>
                </a:solidFill>
                <a:latin typeface="SF Pro Text"/>
                <a:cs typeface="SF Pro Text"/>
              </a:rPr>
              <a:t>А</a:t>
            </a:r>
            <a:r>
              <a:rPr sz="1600" b="1" spc="-80" dirty="0">
                <a:solidFill>
                  <a:srgbClr val="003E4E"/>
                </a:solidFill>
                <a:latin typeface="SF Pro Text"/>
                <a:cs typeface="SF Pro Text"/>
              </a:rPr>
              <a:t>ле</a:t>
            </a:r>
            <a:r>
              <a:rPr sz="1600" b="1" spc="-120" dirty="0">
                <a:solidFill>
                  <a:srgbClr val="003E4E"/>
                </a:solidFill>
                <a:latin typeface="SF Pro Text"/>
                <a:cs typeface="SF Pro Text"/>
              </a:rPr>
              <a:t>к</a:t>
            </a:r>
            <a:r>
              <a:rPr sz="1600" b="1" spc="-85" dirty="0">
                <a:solidFill>
                  <a:srgbClr val="003E4E"/>
                </a:solidFill>
                <a:latin typeface="SF Pro Text"/>
                <a:cs typeface="SF Pro Text"/>
              </a:rPr>
              <a:t>сандрович</a:t>
            </a:r>
            <a:endParaRPr sz="1600">
              <a:latin typeface="SF Pro Text"/>
              <a:cs typeface="SF Pro Text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Ру</a:t>
            </a:r>
            <a:r>
              <a:rPr sz="1600" spc="-120" dirty="0">
                <a:solidFill>
                  <a:srgbClr val="003E4E"/>
                </a:solidFill>
                <a:latin typeface="SF Pro Text"/>
                <a:cs typeface="SF Pro Text"/>
              </a:rPr>
              <a:t>к</a:t>
            </a: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о</a:t>
            </a:r>
            <a:r>
              <a:rPr sz="1600" spc="-90" dirty="0">
                <a:solidFill>
                  <a:srgbClr val="003E4E"/>
                </a:solidFill>
                <a:latin typeface="SF Pro Text"/>
                <a:cs typeface="SF Pro Text"/>
              </a:rPr>
              <a:t>во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ди</a:t>
            </a:r>
            <a:r>
              <a:rPr sz="1600" spc="-114" dirty="0">
                <a:solidFill>
                  <a:srgbClr val="003E4E"/>
                </a:solidFill>
                <a:latin typeface="SF Pro Text"/>
                <a:cs typeface="SF Pro Text"/>
              </a:rPr>
              <a:t>т</a:t>
            </a:r>
            <a:r>
              <a:rPr sz="1600" spc="-105" dirty="0">
                <a:solidFill>
                  <a:srgbClr val="003E4E"/>
                </a:solidFill>
                <a:latin typeface="SF Pro Text"/>
                <a:cs typeface="SF Pro Text"/>
              </a:rPr>
              <a:t>е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л</a:t>
            </a: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ь</a:t>
            </a:r>
            <a:r>
              <a:rPr sz="1600" spc="-16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135" dirty="0">
                <a:solidFill>
                  <a:srgbClr val="003E4E"/>
                </a:solidFill>
                <a:latin typeface="SF Pro Text"/>
                <a:cs typeface="SF Pro Text"/>
              </a:rPr>
              <a:t>о</a:t>
            </a:r>
            <a:r>
              <a:rPr sz="1600" spc="-114" dirty="0">
                <a:solidFill>
                  <a:srgbClr val="003E4E"/>
                </a:solidFill>
                <a:latin typeface="SF Pro Text"/>
                <a:cs typeface="SF Pro Text"/>
              </a:rPr>
              <a:t>т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д</a:t>
            </a:r>
            <a:r>
              <a:rPr sz="1600" spc="-105" dirty="0">
                <a:solidFill>
                  <a:srgbClr val="003E4E"/>
                </a:solidFill>
                <a:latin typeface="SF Pro Text"/>
                <a:cs typeface="SF Pro Text"/>
              </a:rPr>
              <a:t>е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л</a:t>
            </a: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а</a:t>
            </a:r>
            <a:r>
              <a:rPr sz="1600" spc="-16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п</a:t>
            </a: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о</a:t>
            </a:r>
            <a:r>
              <a:rPr sz="1600" spc="-16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ра</a:t>
            </a: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звити</a:t>
            </a: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ю</a:t>
            </a:r>
            <a:r>
              <a:rPr sz="1600" spc="-16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регионов</a:t>
            </a:r>
            <a:endParaRPr sz="1600">
              <a:latin typeface="SF Pro Text"/>
              <a:cs typeface="SF Pro Text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+</a:t>
            </a: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7</a:t>
            </a:r>
            <a:r>
              <a:rPr sz="1600" spc="-16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(985</a:t>
            </a: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)</a:t>
            </a:r>
            <a:r>
              <a:rPr sz="1600" spc="-16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105" dirty="0">
                <a:solidFill>
                  <a:srgbClr val="003E4E"/>
                </a:solidFill>
                <a:latin typeface="SF Pro Text"/>
                <a:cs typeface="SF Pro Text"/>
              </a:rPr>
              <a:t>7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63-</a:t>
            </a:r>
            <a:r>
              <a:rPr sz="1600" spc="-105" dirty="0">
                <a:solidFill>
                  <a:srgbClr val="003E4E"/>
                </a:solidFill>
                <a:latin typeface="SF Pro Text"/>
                <a:cs typeface="SF Pro Text"/>
              </a:rPr>
              <a:t>7</a:t>
            </a: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3-52</a:t>
            </a:r>
            <a:endParaRPr sz="1600">
              <a:latin typeface="SF Pro Text"/>
              <a:cs typeface="SF Pro Text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600" spc="-90" dirty="0">
                <a:solidFill>
                  <a:srgbClr val="003E4E"/>
                </a:solidFill>
                <a:latin typeface="SF Pro Text"/>
                <a:cs typeface="SF Pro Text"/>
                <a:hlinkClick r:id="rId4"/>
              </a:rPr>
              <a:t>zaytsev</a:t>
            </a:r>
            <a:r>
              <a:rPr sz="1600" spc="-90" dirty="0">
                <a:solidFill>
                  <a:srgbClr val="003E4E"/>
                </a:solidFill>
                <a:latin typeface="SF Pro Text"/>
                <a:cs typeface="SF Pro Text"/>
                <a:hlinkClick r:id="rId5"/>
              </a:rPr>
              <a:t>-aa@tion.ru</a:t>
            </a:r>
            <a:endParaRPr sz="1600">
              <a:latin typeface="SF Pro Text"/>
              <a:cs typeface="SF Pro Tex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292" y="1330101"/>
            <a:ext cx="683650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Чистые помещения – это: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19996" y="720002"/>
            <a:ext cx="1178560" cy="302260"/>
            <a:chOff x="719996" y="720002"/>
            <a:chExt cx="1178560" cy="302260"/>
          </a:xfrm>
        </p:grpSpPr>
        <p:sp>
          <p:nvSpPr>
            <p:cNvPr id="4" name="object 4"/>
            <p:cNvSpPr/>
            <p:nvPr/>
          </p:nvSpPr>
          <p:spPr>
            <a:xfrm>
              <a:off x="719996" y="720002"/>
              <a:ext cx="1011555" cy="302260"/>
            </a:xfrm>
            <a:custGeom>
              <a:avLst/>
              <a:gdLst/>
              <a:ahLst/>
              <a:cxnLst/>
              <a:rect l="l" t="t" r="r" b="b"/>
              <a:pathLst>
                <a:path w="1011555" h="302259">
                  <a:moveTo>
                    <a:pt x="550316" y="0"/>
                  </a:moveTo>
                  <a:lnTo>
                    <a:pt x="502635" y="7689"/>
                  </a:lnTo>
                  <a:lnTo>
                    <a:pt x="461234" y="29100"/>
                  </a:lnTo>
                  <a:lnTo>
                    <a:pt x="428592" y="61749"/>
                  </a:lnTo>
                  <a:lnTo>
                    <a:pt x="407189" y="103152"/>
                  </a:lnTo>
                  <a:lnTo>
                    <a:pt x="399503" y="150825"/>
                  </a:lnTo>
                  <a:lnTo>
                    <a:pt x="407189" y="198497"/>
                  </a:lnTo>
                  <a:lnTo>
                    <a:pt x="428592" y="239900"/>
                  </a:lnTo>
                  <a:lnTo>
                    <a:pt x="461234" y="272550"/>
                  </a:lnTo>
                  <a:lnTo>
                    <a:pt x="502635" y="293961"/>
                  </a:lnTo>
                  <a:lnTo>
                    <a:pt x="550316" y="301650"/>
                  </a:lnTo>
                  <a:lnTo>
                    <a:pt x="597985" y="293961"/>
                  </a:lnTo>
                  <a:lnTo>
                    <a:pt x="639378" y="272550"/>
                  </a:lnTo>
                  <a:lnTo>
                    <a:pt x="672016" y="239900"/>
                  </a:lnTo>
                  <a:lnTo>
                    <a:pt x="684350" y="216039"/>
                  </a:lnTo>
                  <a:lnTo>
                    <a:pt x="550316" y="216039"/>
                  </a:lnTo>
                  <a:lnTo>
                    <a:pt x="524939" y="210914"/>
                  </a:lnTo>
                  <a:lnTo>
                    <a:pt x="504213" y="196938"/>
                  </a:lnTo>
                  <a:lnTo>
                    <a:pt x="490239" y="176209"/>
                  </a:lnTo>
                  <a:lnTo>
                    <a:pt x="485114" y="150825"/>
                  </a:lnTo>
                  <a:lnTo>
                    <a:pt x="490239" y="125436"/>
                  </a:lnTo>
                  <a:lnTo>
                    <a:pt x="504213" y="104698"/>
                  </a:lnTo>
                  <a:lnTo>
                    <a:pt x="524939" y="90714"/>
                  </a:lnTo>
                  <a:lnTo>
                    <a:pt x="550316" y="85585"/>
                  </a:lnTo>
                  <a:lnTo>
                    <a:pt x="684337" y="85585"/>
                  </a:lnTo>
                  <a:lnTo>
                    <a:pt x="672016" y="61749"/>
                  </a:lnTo>
                  <a:lnTo>
                    <a:pt x="639378" y="29100"/>
                  </a:lnTo>
                  <a:lnTo>
                    <a:pt x="597985" y="7689"/>
                  </a:lnTo>
                  <a:lnTo>
                    <a:pt x="550316" y="0"/>
                  </a:lnTo>
                  <a:close/>
                </a:path>
                <a:path w="1011555" h="302259">
                  <a:moveTo>
                    <a:pt x="684337" y="85585"/>
                  </a:moveTo>
                  <a:lnTo>
                    <a:pt x="550316" y="85585"/>
                  </a:lnTo>
                  <a:lnTo>
                    <a:pt x="575708" y="90714"/>
                  </a:lnTo>
                  <a:lnTo>
                    <a:pt x="596441" y="104698"/>
                  </a:lnTo>
                  <a:lnTo>
                    <a:pt x="610418" y="125436"/>
                  </a:lnTo>
                  <a:lnTo>
                    <a:pt x="615543" y="150825"/>
                  </a:lnTo>
                  <a:lnTo>
                    <a:pt x="610418" y="176209"/>
                  </a:lnTo>
                  <a:lnTo>
                    <a:pt x="596441" y="196938"/>
                  </a:lnTo>
                  <a:lnTo>
                    <a:pt x="575708" y="210914"/>
                  </a:lnTo>
                  <a:lnTo>
                    <a:pt x="550316" y="216039"/>
                  </a:lnTo>
                  <a:lnTo>
                    <a:pt x="684350" y="216039"/>
                  </a:lnTo>
                  <a:lnTo>
                    <a:pt x="693418" y="198497"/>
                  </a:lnTo>
                  <a:lnTo>
                    <a:pt x="701103" y="150825"/>
                  </a:lnTo>
                  <a:lnTo>
                    <a:pt x="693418" y="103152"/>
                  </a:lnTo>
                  <a:lnTo>
                    <a:pt x="684337" y="85585"/>
                  </a:lnTo>
                  <a:close/>
                </a:path>
                <a:path w="1011555" h="302259">
                  <a:moveTo>
                    <a:pt x="366864" y="8128"/>
                  </a:moveTo>
                  <a:lnTo>
                    <a:pt x="285343" y="8128"/>
                  </a:lnTo>
                  <a:lnTo>
                    <a:pt x="285343" y="293471"/>
                  </a:lnTo>
                  <a:lnTo>
                    <a:pt x="366864" y="293471"/>
                  </a:lnTo>
                  <a:lnTo>
                    <a:pt x="366864" y="8128"/>
                  </a:lnTo>
                  <a:close/>
                </a:path>
                <a:path w="1011555" h="302259">
                  <a:moveTo>
                    <a:pt x="163042" y="89687"/>
                  </a:moveTo>
                  <a:lnTo>
                    <a:pt x="81521" y="89687"/>
                  </a:lnTo>
                  <a:lnTo>
                    <a:pt x="81521" y="293471"/>
                  </a:lnTo>
                  <a:lnTo>
                    <a:pt x="163042" y="293471"/>
                  </a:lnTo>
                  <a:lnTo>
                    <a:pt x="163042" y="89687"/>
                  </a:lnTo>
                  <a:close/>
                </a:path>
                <a:path w="1011555" h="302259">
                  <a:moveTo>
                    <a:pt x="244576" y="8140"/>
                  </a:moveTo>
                  <a:lnTo>
                    <a:pt x="0" y="8140"/>
                  </a:lnTo>
                  <a:lnTo>
                    <a:pt x="0" y="89687"/>
                  </a:lnTo>
                  <a:lnTo>
                    <a:pt x="244576" y="89687"/>
                  </a:lnTo>
                  <a:lnTo>
                    <a:pt x="244576" y="8140"/>
                  </a:lnTo>
                  <a:close/>
                </a:path>
                <a:path w="1011555" h="302259">
                  <a:moveTo>
                    <a:pt x="807110" y="8140"/>
                  </a:moveTo>
                  <a:lnTo>
                    <a:pt x="733729" y="8140"/>
                  </a:lnTo>
                  <a:lnTo>
                    <a:pt x="733729" y="293471"/>
                  </a:lnTo>
                  <a:lnTo>
                    <a:pt x="815263" y="293471"/>
                  </a:lnTo>
                  <a:lnTo>
                    <a:pt x="815263" y="142659"/>
                  </a:lnTo>
                  <a:lnTo>
                    <a:pt x="919228" y="142659"/>
                  </a:lnTo>
                  <a:lnTo>
                    <a:pt x="807110" y="8140"/>
                  </a:lnTo>
                  <a:close/>
                </a:path>
                <a:path w="1011555" h="302259">
                  <a:moveTo>
                    <a:pt x="919228" y="142659"/>
                  </a:moveTo>
                  <a:lnTo>
                    <a:pt x="815263" y="142659"/>
                  </a:lnTo>
                  <a:lnTo>
                    <a:pt x="937552" y="293471"/>
                  </a:lnTo>
                  <a:lnTo>
                    <a:pt x="1010945" y="293471"/>
                  </a:lnTo>
                  <a:lnTo>
                    <a:pt x="1010945" y="154876"/>
                  </a:lnTo>
                  <a:lnTo>
                    <a:pt x="929411" y="154876"/>
                  </a:lnTo>
                  <a:lnTo>
                    <a:pt x="919228" y="142659"/>
                  </a:lnTo>
                  <a:close/>
                </a:path>
                <a:path w="1011555" h="302259">
                  <a:moveTo>
                    <a:pt x="1010945" y="8140"/>
                  </a:moveTo>
                  <a:lnTo>
                    <a:pt x="929411" y="8140"/>
                  </a:lnTo>
                  <a:lnTo>
                    <a:pt x="929411" y="154876"/>
                  </a:lnTo>
                  <a:lnTo>
                    <a:pt x="1010945" y="154876"/>
                  </a:lnTo>
                  <a:lnTo>
                    <a:pt x="1010945" y="8140"/>
                  </a:lnTo>
                  <a:close/>
                </a:path>
              </a:pathLst>
            </a:custGeom>
            <a:solidFill>
              <a:srgbClr val="003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7644" y="883056"/>
              <a:ext cx="130428" cy="13042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07298" y="2058411"/>
            <a:ext cx="11027501" cy="39754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800" b="1" spc="-85" dirty="0">
                <a:solidFill>
                  <a:srgbClr val="003E4E"/>
                </a:solidFill>
                <a:latin typeface="SF Pro Text"/>
                <a:cs typeface="SF Pro Text"/>
              </a:rPr>
              <a:t>помещения,</a:t>
            </a:r>
            <a:r>
              <a:rPr sz="1800" b="1" spc="-16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800" b="1" dirty="0">
                <a:solidFill>
                  <a:srgbClr val="003E4E"/>
                </a:solidFill>
                <a:latin typeface="SF Pro Text"/>
                <a:cs typeface="SF Pro Text"/>
              </a:rPr>
              <a:t>в</a:t>
            </a:r>
            <a:r>
              <a:rPr sz="1800" b="1" spc="-16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800" b="1" spc="-100" dirty="0">
                <a:solidFill>
                  <a:srgbClr val="003E4E"/>
                </a:solidFill>
                <a:latin typeface="SF Pro Text"/>
                <a:cs typeface="SF Pro Text"/>
              </a:rPr>
              <a:t>которых</a:t>
            </a:r>
            <a:r>
              <a:rPr sz="1800" b="1" spc="-16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800" b="1" spc="-105" dirty="0">
                <a:solidFill>
                  <a:srgbClr val="003E4E"/>
                </a:solidFill>
                <a:latin typeface="SF Pro Text"/>
                <a:cs typeface="SF Pro Text"/>
              </a:rPr>
              <a:t>контролируется</a:t>
            </a:r>
            <a:r>
              <a:rPr sz="1800" b="1" spc="-16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800" b="1" spc="-90" dirty="0">
                <a:solidFill>
                  <a:srgbClr val="003E4E"/>
                </a:solidFill>
                <a:latin typeface="SF Pro Text"/>
                <a:cs typeface="SF Pro Text"/>
              </a:rPr>
              <a:t>счетная</a:t>
            </a:r>
            <a:r>
              <a:rPr sz="1800" b="1" spc="-16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800" b="1" spc="-95" dirty="0">
                <a:solidFill>
                  <a:srgbClr val="003E4E"/>
                </a:solidFill>
                <a:latin typeface="SF Pro Text"/>
                <a:cs typeface="SF Pro Text"/>
              </a:rPr>
              <a:t>концентрация</a:t>
            </a:r>
            <a:r>
              <a:rPr sz="1800" b="1" spc="-16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800" b="1" spc="-90" dirty="0">
                <a:solidFill>
                  <a:srgbClr val="003E4E"/>
                </a:solidFill>
                <a:latin typeface="SF Pro Text"/>
                <a:cs typeface="SF Pro Text"/>
              </a:rPr>
              <a:t>аэрозольных</a:t>
            </a:r>
            <a:r>
              <a:rPr sz="1800" b="1" spc="-16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800" b="1" spc="-80" dirty="0">
                <a:solidFill>
                  <a:srgbClr val="003E4E"/>
                </a:solidFill>
                <a:latin typeface="SF Pro Text"/>
                <a:cs typeface="SF Pro Text"/>
              </a:rPr>
              <a:t>частиц. </a:t>
            </a:r>
            <a:endParaRPr lang="ru-RU" sz="1800" b="1" spc="-80" dirty="0">
              <a:solidFill>
                <a:srgbClr val="003E4E"/>
              </a:solidFill>
              <a:latin typeface="SF Pro Text"/>
              <a:cs typeface="SF Pro Text"/>
            </a:endParaRPr>
          </a:p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800" b="1" spc="-45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800" spc="-65" dirty="0">
                <a:solidFill>
                  <a:srgbClr val="003E4E"/>
                </a:solidFill>
                <a:latin typeface="SF Pro Text"/>
                <a:cs typeface="SF Pro Text"/>
              </a:rPr>
              <a:t>Они</a:t>
            </a:r>
            <a:r>
              <a:rPr sz="1800" spc="-18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800" spc="-85" dirty="0">
                <a:solidFill>
                  <a:srgbClr val="003E4E"/>
                </a:solidFill>
                <a:latin typeface="SF Pro Text"/>
                <a:cs typeface="SF Pro Text"/>
              </a:rPr>
              <a:t>построены</a:t>
            </a:r>
            <a:r>
              <a:rPr sz="1800" spc="-18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800" dirty="0">
                <a:solidFill>
                  <a:srgbClr val="003E4E"/>
                </a:solidFill>
                <a:latin typeface="SF Pro Text"/>
                <a:cs typeface="SF Pro Text"/>
              </a:rPr>
              <a:t>и</a:t>
            </a:r>
            <a:r>
              <a:rPr sz="1800" spc="-18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800" spc="-100" dirty="0">
                <a:solidFill>
                  <a:srgbClr val="003E4E"/>
                </a:solidFill>
                <a:latin typeface="SF Pro Text"/>
                <a:cs typeface="SF Pro Text"/>
              </a:rPr>
              <a:t>используются</a:t>
            </a:r>
            <a:r>
              <a:rPr sz="1800" spc="-18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800" spc="-75" dirty="0">
                <a:solidFill>
                  <a:srgbClr val="003E4E"/>
                </a:solidFill>
                <a:latin typeface="SF Pro Text"/>
                <a:cs typeface="SF Pro Text"/>
              </a:rPr>
              <a:t>так,</a:t>
            </a:r>
            <a:r>
              <a:rPr sz="1800" spc="-17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800" spc="-85" dirty="0">
                <a:solidFill>
                  <a:srgbClr val="003E4E"/>
                </a:solidFill>
                <a:latin typeface="SF Pro Text"/>
                <a:cs typeface="SF Pro Text"/>
              </a:rPr>
              <a:t>чтобы</a:t>
            </a:r>
            <a:r>
              <a:rPr sz="1800" spc="-17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800" spc="-90" dirty="0">
                <a:solidFill>
                  <a:srgbClr val="003E4E"/>
                </a:solidFill>
                <a:latin typeface="SF Pro Text"/>
                <a:cs typeface="SF Pro Text"/>
              </a:rPr>
              <a:t>свести</a:t>
            </a:r>
            <a:r>
              <a:rPr sz="1800" spc="-18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800" dirty="0">
                <a:solidFill>
                  <a:srgbClr val="003E4E"/>
                </a:solidFill>
                <a:latin typeface="SF Pro Text"/>
                <a:cs typeface="SF Pro Text"/>
              </a:rPr>
              <a:t>к</a:t>
            </a:r>
            <a:r>
              <a:rPr sz="1800" spc="-18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800" spc="-85" dirty="0">
                <a:solidFill>
                  <a:srgbClr val="003E4E"/>
                </a:solidFill>
                <a:latin typeface="SF Pro Text"/>
                <a:cs typeface="SF Pro Text"/>
              </a:rPr>
              <a:t>минимуму</a:t>
            </a:r>
            <a:r>
              <a:rPr sz="1800" spc="-18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800" spc="-90" dirty="0">
                <a:solidFill>
                  <a:srgbClr val="003E4E"/>
                </a:solidFill>
                <a:latin typeface="SF Pro Text"/>
                <a:cs typeface="SF Pro Text"/>
              </a:rPr>
              <a:t>поступление,</a:t>
            </a:r>
            <a:r>
              <a:rPr sz="1800" spc="-18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800" spc="-90" dirty="0">
                <a:solidFill>
                  <a:srgbClr val="003E4E"/>
                </a:solidFill>
                <a:latin typeface="SF Pro Text"/>
                <a:cs typeface="SF Pro Text"/>
              </a:rPr>
              <a:t>генерацию</a:t>
            </a:r>
            <a:r>
              <a:rPr sz="1800" spc="-18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800" dirty="0">
                <a:solidFill>
                  <a:srgbClr val="003E4E"/>
                </a:solidFill>
                <a:latin typeface="SF Pro Text"/>
                <a:cs typeface="SF Pro Text"/>
              </a:rPr>
              <a:t>и </a:t>
            </a:r>
            <a:r>
              <a:rPr sz="1800" spc="-49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800" spc="-90" dirty="0">
                <a:solidFill>
                  <a:srgbClr val="003E4E"/>
                </a:solidFill>
                <a:latin typeface="SF Pro Text"/>
                <a:cs typeface="SF Pro Text"/>
              </a:rPr>
              <a:t>накопление </a:t>
            </a:r>
            <a:r>
              <a:rPr sz="1800" spc="-85" dirty="0">
                <a:solidFill>
                  <a:srgbClr val="003E4E"/>
                </a:solidFill>
                <a:latin typeface="SF Pro Text"/>
                <a:cs typeface="SF Pro Text"/>
              </a:rPr>
              <a:t>частиц внутри </a:t>
            </a:r>
            <a:r>
              <a:rPr sz="1800" spc="-90" dirty="0">
                <a:solidFill>
                  <a:srgbClr val="003E4E"/>
                </a:solidFill>
                <a:latin typeface="SF Pro Text"/>
                <a:cs typeface="SF Pro Text"/>
              </a:rPr>
              <a:t>помещения,в </a:t>
            </a:r>
            <a:r>
              <a:rPr sz="1800" spc="-100" dirty="0">
                <a:solidFill>
                  <a:srgbClr val="003E4E"/>
                </a:solidFill>
                <a:latin typeface="SF Pro Text"/>
                <a:cs typeface="SF Pro Text"/>
              </a:rPr>
              <a:t>которых, </a:t>
            </a:r>
            <a:r>
              <a:rPr sz="1800" spc="-60" dirty="0">
                <a:solidFill>
                  <a:srgbClr val="003E4E"/>
                </a:solidFill>
                <a:latin typeface="SF Pro Text"/>
                <a:cs typeface="SF Pro Text"/>
              </a:rPr>
              <a:t>при </a:t>
            </a:r>
            <a:r>
              <a:rPr sz="1800" spc="-95" dirty="0">
                <a:solidFill>
                  <a:srgbClr val="003E4E"/>
                </a:solidFill>
                <a:latin typeface="SF Pro Text"/>
                <a:cs typeface="SF Pro Text"/>
              </a:rPr>
              <a:t>необходимости, </a:t>
            </a:r>
            <a:r>
              <a:rPr sz="1800" spc="-105" dirty="0">
                <a:solidFill>
                  <a:srgbClr val="003E4E"/>
                </a:solidFill>
                <a:latin typeface="SF Pro Text"/>
                <a:cs typeface="SF Pro Text"/>
              </a:rPr>
              <a:t>контролируются </a:t>
            </a:r>
            <a:r>
              <a:rPr sz="1800" spc="-10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800" spc="-95" dirty="0">
                <a:solidFill>
                  <a:srgbClr val="003E4E"/>
                </a:solidFill>
                <a:latin typeface="SF Pro Text"/>
                <a:cs typeface="SF Pro Text"/>
              </a:rPr>
              <a:t>д</a:t>
            </a:r>
            <a:r>
              <a:rPr sz="1800" spc="-130" dirty="0">
                <a:solidFill>
                  <a:srgbClr val="003E4E"/>
                </a:solidFill>
                <a:latin typeface="SF Pro Text"/>
                <a:cs typeface="SF Pro Text"/>
              </a:rPr>
              <a:t>р</a:t>
            </a:r>
            <a:r>
              <a:rPr sz="1800" spc="-90" dirty="0">
                <a:solidFill>
                  <a:srgbClr val="003E4E"/>
                </a:solidFill>
                <a:latin typeface="SF Pro Text"/>
                <a:cs typeface="SF Pro Text"/>
              </a:rPr>
              <a:t>уги</a:t>
            </a:r>
            <a:r>
              <a:rPr sz="1800" dirty="0">
                <a:solidFill>
                  <a:srgbClr val="003E4E"/>
                </a:solidFill>
                <a:latin typeface="SF Pro Text"/>
                <a:cs typeface="SF Pro Text"/>
              </a:rPr>
              <a:t>е</a:t>
            </a:r>
            <a:r>
              <a:rPr sz="1800" spc="-18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800" spc="-90" dirty="0">
                <a:solidFill>
                  <a:srgbClr val="003E4E"/>
                </a:solidFill>
                <a:latin typeface="SF Pro Text"/>
                <a:cs typeface="SF Pro Text"/>
              </a:rPr>
              <a:t>пар</a:t>
            </a:r>
            <a:r>
              <a:rPr sz="1800" spc="-95" dirty="0">
                <a:solidFill>
                  <a:srgbClr val="003E4E"/>
                </a:solidFill>
                <a:latin typeface="SF Pro Text"/>
                <a:cs typeface="SF Pro Text"/>
              </a:rPr>
              <a:t>ам</a:t>
            </a:r>
            <a:r>
              <a:rPr sz="1800" spc="-165" dirty="0">
                <a:solidFill>
                  <a:srgbClr val="003E4E"/>
                </a:solidFill>
                <a:latin typeface="SF Pro Text"/>
                <a:cs typeface="SF Pro Text"/>
              </a:rPr>
              <a:t>е</a:t>
            </a:r>
            <a:r>
              <a:rPr sz="1800" spc="-90" dirty="0">
                <a:solidFill>
                  <a:srgbClr val="003E4E"/>
                </a:solidFill>
                <a:latin typeface="SF Pro Text"/>
                <a:cs typeface="SF Pro Text"/>
              </a:rPr>
              <a:t>тры</a:t>
            </a:r>
            <a:r>
              <a:rPr sz="1800" dirty="0">
                <a:solidFill>
                  <a:srgbClr val="003E4E"/>
                </a:solidFill>
                <a:latin typeface="SF Pro Text"/>
                <a:cs typeface="SF Pro Text"/>
              </a:rPr>
              <a:t>,</a:t>
            </a:r>
            <a:r>
              <a:rPr sz="1800" spc="-18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800" spc="-90" dirty="0">
                <a:solidFill>
                  <a:srgbClr val="003E4E"/>
                </a:solidFill>
                <a:latin typeface="SF Pro Text"/>
                <a:cs typeface="SF Pro Text"/>
              </a:rPr>
              <a:t>н</a:t>
            </a:r>
            <a:r>
              <a:rPr sz="1800" spc="-95" dirty="0">
                <a:solidFill>
                  <a:srgbClr val="003E4E"/>
                </a:solidFill>
                <a:latin typeface="SF Pro Text"/>
                <a:cs typeface="SF Pro Text"/>
              </a:rPr>
              <a:t>а</a:t>
            </a:r>
            <a:r>
              <a:rPr sz="1800" spc="-90" dirty="0">
                <a:solidFill>
                  <a:srgbClr val="003E4E"/>
                </a:solidFill>
                <a:latin typeface="SF Pro Text"/>
                <a:cs typeface="SF Pro Text"/>
              </a:rPr>
              <a:t>приме</a:t>
            </a:r>
            <a:r>
              <a:rPr sz="1800" spc="-125" dirty="0">
                <a:solidFill>
                  <a:srgbClr val="003E4E"/>
                </a:solidFill>
                <a:latin typeface="SF Pro Text"/>
                <a:cs typeface="SF Pro Text"/>
              </a:rPr>
              <a:t>р</a:t>
            </a:r>
            <a:r>
              <a:rPr sz="1800" dirty="0">
                <a:solidFill>
                  <a:srgbClr val="003E4E"/>
                </a:solidFill>
                <a:latin typeface="SF Pro Text"/>
                <a:cs typeface="SF Pro Text"/>
              </a:rPr>
              <a:t>,</a:t>
            </a:r>
            <a:r>
              <a:rPr sz="1800" spc="-18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800" spc="-130" dirty="0">
                <a:solidFill>
                  <a:srgbClr val="003E4E"/>
                </a:solidFill>
                <a:latin typeface="SF Pro Text"/>
                <a:cs typeface="SF Pro Text"/>
              </a:rPr>
              <a:t>т</a:t>
            </a:r>
            <a:r>
              <a:rPr sz="1800" spc="-95" dirty="0">
                <a:solidFill>
                  <a:srgbClr val="003E4E"/>
                </a:solidFill>
                <a:latin typeface="SF Pro Text"/>
                <a:cs typeface="SF Pro Text"/>
              </a:rPr>
              <a:t>емпература</a:t>
            </a:r>
            <a:r>
              <a:rPr sz="1800" dirty="0">
                <a:solidFill>
                  <a:srgbClr val="003E4E"/>
                </a:solidFill>
                <a:latin typeface="SF Pro Text"/>
                <a:cs typeface="SF Pro Text"/>
              </a:rPr>
              <a:t>,</a:t>
            </a:r>
            <a:r>
              <a:rPr sz="1800" spc="-18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800" spc="-100" dirty="0">
                <a:solidFill>
                  <a:srgbClr val="003E4E"/>
                </a:solidFill>
                <a:latin typeface="SF Pro Text"/>
                <a:cs typeface="SF Pro Text"/>
              </a:rPr>
              <a:t>в</a:t>
            </a:r>
            <a:r>
              <a:rPr sz="1800" spc="-95" dirty="0">
                <a:solidFill>
                  <a:srgbClr val="003E4E"/>
                </a:solidFill>
                <a:latin typeface="SF Pro Text"/>
                <a:cs typeface="SF Pro Text"/>
              </a:rPr>
              <a:t>ла</a:t>
            </a:r>
            <a:r>
              <a:rPr sz="1800" spc="-90" dirty="0">
                <a:solidFill>
                  <a:srgbClr val="003E4E"/>
                </a:solidFill>
                <a:latin typeface="SF Pro Text"/>
                <a:cs typeface="SF Pro Text"/>
              </a:rPr>
              <a:t>жно</a:t>
            </a:r>
            <a:r>
              <a:rPr sz="1800" spc="-135" dirty="0">
                <a:solidFill>
                  <a:srgbClr val="003E4E"/>
                </a:solidFill>
                <a:latin typeface="SF Pro Text"/>
                <a:cs typeface="SF Pro Text"/>
              </a:rPr>
              <a:t>с</a:t>
            </a:r>
            <a:r>
              <a:rPr sz="1800" spc="-90" dirty="0">
                <a:solidFill>
                  <a:srgbClr val="003E4E"/>
                </a:solidFill>
                <a:latin typeface="SF Pro Text"/>
                <a:cs typeface="SF Pro Text"/>
              </a:rPr>
              <a:t>т</a:t>
            </a:r>
            <a:r>
              <a:rPr sz="1800" dirty="0">
                <a:solidFill>
                  <a:srgbClr val="003E4E"/>
                </a:solidFill>
                <a:latin typeface="SF Pro Text"/>
                <a:cs typeface="SF Pro Text"/>
              </a:rPr>
              <a:t>ь</a:t>
            </a:r>
            <a:r>
              <a:rPr sz="1800" spc="-18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800" dirty="0">
                <a:solidFill>
                  <a:srgbClr val="003E4E"/>
                </a:solidFill>
                <a:latin typeface="SF Pro Text"/>
                <a:cs typeface="SF Pro Text"/>
              </a:rPr>
              <a:t>и</a:t>
            </a:r>
            <a:r>
              <a:rPr sz="1800" spc="-18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800" spc="-95" dirty="0">
                <a:solidFill>
                  <a:srgbClr val="003E4E"/>
                </a:solidFill>
                <a:latin typeface="SF Pro Text"/>
                <a:cs typeface="SF Pro Text"/>
              </a:rPr>
              <a:t>да</a:t>
            </a:r>
            <a:r>
              <a:rPr sz="1800" spc="-100" dirty="0">
                <a:solidFill>
                  <a:srgbClr val="003E4E"/>
                </a:solidFill>
                <a:latin typeface="SF Pro Text"/>
                <a:cs typeface="SF Pro Text"/>
              </a:rPr>
              <a:t>в</a:t>
            </a:r>
            <a:r>
              <a:rPr sz="1800" spc="-95" dirty="0">
                <a:solidFill>
                  <a:srgbClr val="003E4E"/>
                </a:solidFill>
                <a:latin typeface="SF Pro Text"/>
                <a:cs typeface="SF Pro Text"/>
              </a:rPr>
              <a:t>ление.</a:t>
            </a:r>
            <a:endParaRPr sz="1800" dirty="0">
              <a:latin typeface="SF Pro Text"/>
              <a:cs typeface="SF Pro Text"/>
            </a:endParaRPr>
          </a:p>
          <a:p>
            <a:pPr marL="12700">
              <a:lnSpc>
                <a:spcPts val="4260"/>
              </a:lnSpc>
              <a:spcBef>
                <a:spcPts val="2039"/>
              </a:spcBef>
            </a:pPr>
            <a:r>
              <a:rPr sz="3600" b="1" dirty="0">
                <a:solidFill>
                  <a:srgbClr val="003E4E"/>
                </a:solidFill>
                <a:latin typeface="SF Pro Text"/>
                <a:cs typeface="SF Pro Text"/>
              </a:rPr>
              <a:t>Особенности:</a:t>
            </a:r>
            <a:endParaRPr sz="3600" dirty="0">
              <a:latin typeface="SF Pro Text"/>
              <a:cs typeface="SF Pro Text"/>
            </a:endParaRPr>
          </a:p>
          <a:p>
            <a:pPr marL="168275" indent="-156210">
              <a:lnSpc>
                <a:spcPts val="2100"/>
              </a:lnSpc>
              <a:buChar char="–"/>
              <a:tabLst>
                <a:tab pos="168910" algn="l"/>
              </a:tabLst>
            </a:pPr>
            <a:r>
              <a:rPr sz="1800" spc="-100" dirty="0">
                <a:solidFill>
                  <a:srgbClr val="003E4E"/>
                </a:solidFill>
                <a:latin typeface="SF Pro Text"/>
                <a:cs typeface="SF Pro Text"/>
              </a:rPr>
              <a:t>Количество</a:t>
            </a:r>
            <a:r>
              <a:rPr sz="1800" spc="-17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800" spc="-95" dirty="0">
                <a:solidFill>
                  <a:srgbClr val="003E4E"/>
                </a:solidFill>
                <a:latin typeface="SF Pro Text"/>
                <a:cs typeface="SF Pro Text"/>
              </a:rPr>
              <a:t>микрочастиц</a:t>
            </a:r>
            <a:r>
              <a:rPr sz="1800" spc="-18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800" dirty="0">
                <a:solidFill>
                  <a:srgbClr val="003E4E"/>
                </a:solidFill>
                <a:latin typeface="SF Pro Text"/>
                <a:cs typeface="SF Pro Text"/>
              </a:rPr>
              <a:t>в</a:t>
            </a:r>
            <a:r>
              <a:rPr sz="1800" spc="-17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800" spc="-90" dirty="0">
                <a:solidFill>
                  <a:srgbClr val="003E4E"/>
                </a:solidFill>
                <a:latin typeface="SF Pro Text"/>
                <a:cs typeface="SF Pro Text"/>
              </a:rPr>
              <a:t>воздухе</a:t>
            </a:r>
            <a:r>
              <a:rPr sz="1800" spc="-18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800" dirty="0">
                <a:solidFill>
                  <a:srgbClr val="003E4E"/>
                </a:solidFill>
                <a:latin typeface="SF Pro Text"/>
                <a:cs typeface="SF Pro Text"/>
              </a:rPr>
              <a:t>–</a:t>
            </a:r>
            <a:r>
              <a:rPr sz="1800" spc="-18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800" spc="-95" dirty="0">
                <a:solidFill>
                  <a:srgbClr val="003E4E"/>
                </a:solidFill>
                <a:latin typeface="SF Pro Text"/>
                <a:cs typeface="SF Pro Text"/>
              </a:rPr>
              <a:t>контролируемый</a:t>
            </a:r>
            <a:r>
              <a:rPr sz="1800" spc="-18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800" spc="-105" dirty="0">
                <a:solidFill>
                  <a:srgbClr val="003E4E"/>
                </a:solidFill>
                <a:latin typeface="SF Pro Text"/>
                <a:cs typeface="SF Pro Text"/>
              </a:rPr>
              <a:t>параметр;</a:t>
            </a:r>
            <a:endParaRPr sz="1800" dirty="0">
              <a:latin typeface="SF Pro Text"/>
              <a:cs typeface="SF Pro Text"/>
            </a:endParaRPr>
          </a:p>
          <a:p>
            <a:pPr marL="168275" indent="-156210">
              <a:lnSpc>
                <a:spcPct val="100000"/>
              </a:lnSpc>
              <a:spcBef>
                <a:spcPts val="240"/>
              </a:spcBef>
              <a:buChar char="–"/>
              <a:tabLst>
                <a:tab pos="168910" algn="l"/>
              </a:tabLst>
            </a:pPr>
            <a:r>
              <a:rPr sz="1800" spc="-90" dirty="0">
                <a:solidFill>
                  <a:srgbClr val="003E4E"/>
                </a:solidFill>
                <a:latin typeface="SF Pro Text"/>
                <a:cs typeface="SF Pro Text"/>
              </a:rPr>
              <a:t>Выделение</a:t>
            </a:r>
            <a:r>
              <a:rPr sz="1800" spc="-18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800" dirty="0">
                <a:solidFill>
                  <a:srgbClr val="003E4E"/>
                </a:solidFill>
                <a:latin typeface="SF Pro Text"/>
                <a:cs typeface="SF Pro Text"/>
              </a:rPr>
              <a:t>и</a:t>
            </a:r>
            <a:r>
              <a:rPr sz="1800" spc="-18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800" spc="-90" dirty="0">
                <a:solidFill>
                  <a:srgbClr val="003E4E"/>
                </a:solidFill>
                <a:latin typeface="SF Pro Text"/>
                <a:cs typeface="SF Pro Text"/>
              </a:rPr>
              <a:t>поступление</a:t>
            </a:r>
            <a:r>
              <a:rPr sz="1800" spc="-18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800" spc="-85" dirty="0">
                <a:solidFill>
                  <a:srgbClr val="003E4E"/>
                </a:solidFill>
                <a:latin typeface="SF Pro Text"/>
                <a:cs typeface="SF Pro Text"/>
              </a:rPr>
              <a:t>частиц</a:t>
            </a:r>
            <a:r>
              <a:rPr sz="1800" spc="-18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800" dirty="0">
                <a:solidFill>
                  <a:srgbClr val="003E4E"/>
                </a:solidFill>
                <a:latin typeface="SF Pro Text"/>
                <a:cs typeface="SF Pro Text"/>
              </a:rPr>
              <a:t>в</a:t>
            </a:r>
            <a:r>
              <a:rPr sz="1800" spc="-18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800" spc="-85" dirty="0">
                <a:solidFill>
                  <a:srgbClr val="003E4E"/>
                </a:solidFill>
                <a:latin typeface="SF Pro Text"/>
                <a:cs typeface="SF Pro Text"/>
              </a:rPr>
              <a:t>помещение</a:t>
            </a:r>
            <a:r>
              <a:rPr sz="1800" spc="-18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800" spc="-95" dirty="0">
                <a:solidFill>
                  <a:srgbClr val="003E4E"/>
                </a:solidFill>
                <a:latin typeface="SF Pro Text"/>
                <a:cs typeface="SF Pro Text"/>
              </a:rPr>
              <a:t>минимизировано;</a:t>
            </a:r>
            <a:endParaRPr sz="1800" dirty="0">
              <a:latin typeface="SF Pro Text"/>
              <a:cs typeface="SF Pro Text"/>
            </a:endParaRPr>
          </a:p>
          <a:p>
            <a:pPr marL="168275" indent="-156210">
              <a:lnSpc>
                <a:spcPct val="100000"/>
              </a:lnSpc>
              <a:spcBef>
                <a:spcPts val="240"/>
              </a:spcBef>
              <a:buChar char="–"/>
              <a:tabLst>
                <a:tab pos="168910" algn="l"/>
              </a:tabLst>
            </a:pPr>
            <a:r>
              <a:rPr sz="1800" spc="-100" dirty="0">
                <a:solidFill>
                  <a:srgbClr val="003E4E"/>
                </a:solidFill>
                <a:latin typeface="SF Pro Text"/>
                <a:cs typeface="SF Pro Text"/>
              </a:rPr>
              <a:t>Контролируемый</a:t>
            </a:r>
            <a:r>
              <a:rPr sz="1800" spc="-18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800" spc="-90" dirty="0">
                <a:solidFill>
                  <a:srgbClr val="003E4E"/>
                </a:solidFill>
                <a:latin typeface="SF Pro Text"/>
                <a:cs typeface="SF Pro Text"/>
              </a:rPr>
              <a:t>микроклимат</a:t>
            </a:r>
            <a:r>
              <a:rPr sz="1800" spc="-18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800" dirty="0">
                <a:solidFill>
                  <a:srgbClr val="003E4E"/>
                </a:solidFill>
                <a:latin typeface="SF Pro Text"/>
                <a:cs typeface="SF Pro Text"/>
              </a:rPr>
              <a:t>–</a:t>
            </a:r>
            <a:r>
              <a:rPr sz="1800" spc="-18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800" spc="-90" dirty="0">
                <a:solidFill>
                  <a:srgbClr val="003E4E"/>
                </a:solidFill>
                <a:latin typeface="SF Pro Text"/>
                <a:cs typeface="SF Pro Text"/>
              </a:rPr>
              <a:t>температура,</a:t>
            </a:r>
            <a:r>
              <a:rPr sz="1800" spc="-17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800" spc="-90" dirty="0">
                <a:solidFill>
                  <a:srgbClr val="003E4E"/>
                </a:solidFill>
                <a:latin typeface="SF Pro Text"/>
                <a:cs typeface="SF Pro Text"/>
              </a:rPr>
              <a:t>влажность,</a:t>
            </a:r>
            <a:r>
              <a:rPr sz="1800" spc="-18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800" spc="-100" dirty="0">
                <a:solidFill>
                  <a:srgbClr val="003E4E"/>
                </a:solidFill>
                <a:latin typeface="SF Pro Text"/>
                <a:cs typeface="SF Pro Text"/>
              </a:rPr>
              <a:t>давление;</a:t>
            </a:r>
            <a:endParaRPr sz="1800" dirty="0">
              <a:latin typeface="SF Pro Text"/>
              <a:cs typeface="SF Pro Text"/>
            </a:endParaRPr>
          </a:p>
          <a:p>
            <a:pPr marL="168275" indent="-156210">
              <a:lnSpc>
                <a:spcPct val="100000"/>
              </a:lnSpc>
              <a:spcBef>
                <a:spcPts val="240"/>
              </a:spcBef>
              <a:buChar char="–"/>
              <a:tabLst>
                <a:tab pos="168910" algn="l"/>
              </a:tabLst>
            </a:pPr>
            <a:r>
              <a:rPr sz="1800" spc="-85" dirty="0">
                <a:solidFill>
                  <a:srgbClr val="003E4E"/>
                </a:solidFill>
                <a:latin typeface="SF Pro Text"/>
                <a:cs typeface="SF Pro Text"/>
              </a:rPr>
              <a:t>Выполнение</a:t>
            </a:r>
            <a:r>
              <a:rPr sz="1800" spc="-18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800" spc="-90" dirty="0">
                <a:solidFill>
                  <a:srgbClr val="003E4E"/>
                </a:solidFill>
                <a:latin typeface="SF Pro Text"/>
                <a:cs typeface="SF Pro Text"/>
              </a:rPr>
              <a:t>гигиенических</a:t>
            </a:r>
            <a:r>
              <a:rPr sz="1800" spc="-18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800" spc="-85" dirty="0">
                <a:solidFill>
                  <a:srgbClr val="003E4E"/>
                </a:solidFill>
                <a:latin typeface="SF Pro Text"/>
                <a:cs typeface="SF Pro Text"/>
              </a:rPr>
              <a:t>нормативов</a:t>
            </a:r>
            <a:r>
              <a:rPr sz="1800" spc="-18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800" spc="-45" dirty="0">
                <a:solidFill>
                  <a:srgbClr val="003E4E"/>
                </a:solidFill>
                <a:latin typeface="SF Pro Text"/>
                <a:cs typeface="SF Pro Text"/>
              </a:rPr>
              <a:t>по</a:t>
            </a:r>
            <a:r>
              <a:rPr sz="1800" spc="-17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800" spc="-90" dirty="0">
                <a:solidFill>
                  <a:srgbClr val="003E4E"/>
                </a:solidFill>
                <a:latin typeface="SF Pro Text"/>
                <a:cs typeface="SF Pro Text"/>
              </a:rPr>
              <a:t>поступлению</a:t>
            </a:r>
            <a:r>
              <a:rPr sz="1800" spc="-18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800" spc="-95" dirty="0">
                <a:solidFill>
                  <a:srgbClr val="003E4E"/>
                </a:solidFill>
                <a:latin typeface="SF Pro Text"/>
                <a:cs typeface="SF Pro Text"/>
              </a:rPr>
              <a:t>чистого</a:t>
            </a:r>
            <a:r>
              <a:rPr sz="1800" spc="-17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800" spc="-85" dirty="0">
                <a:solidFill>
                  <a:srgbClr val="003E4E"/>
                </a:solidFill>
                <a:latin typeface="SF Pro Text"/>
                <a:cs typeface="SF Pro Text"/>
              </a:rPr>
              <a:t>воздуха;</a:t>
            </a:r>
            <a:endParaRPr sz="1800" dirty="0">
              <a:latin typeface="SF Pro Text"/>
              <a:cs typeface="SF Pro Text"/>
            </a:endParaRPr>
          </a:p>
          <a:p>
            <a:pPr marL="168275" indent="-156210">
              <a:lnSpc>
                <a:spcPct val="100000"/>
              </a:lnSpc>
              <a:spcBef>
                <a:spcPts val="240"/>
              </a:spcBef>
              <a:buChar char="–"/>
              <a:tabLst>
                <a:tab pos="168910" algn="l"/>
              </a:tabLst>
            </a:pPr>
            <a:r>
              <a:rPr sz="1800" spc="-90" dirty="0">
                <a:solidFill>
                  <a:srgbClr val="003E4E"/>
                </a:solidFill>
                <a:latin typeface="SF Pro Text"/>
                <a:cs typeface="SF Pro Text"/>
              </a:rPr>
              <a:t>Вып</a:t>
            </a:r>
            <a:r>
              <a:rPr sz="1800" spc="-100" dirty="0">
                <a:solidFill>
                  <a:srgbClr val="003E4E"/>
                </a:solidFill>
                <a:latin typeface="SF Pro Text"/>
                <a:cs typeface="SF Pro Text"/>
              </a:rPr>
              <a:t>о</a:t>
            </a:r>
            <a:r>
              <a:rPr sz="1800" spc="-95" dirty="0">
                <a:solidFill>
                  <a:srgbClr val="003E4E"/>
                </a:solidFill>
                <a:latin typeface="SF Pro Text"/>
                <a:cs typeface="SF Pro Text"/>
              </a:rPr>
              <a:t>лнени</a:t>
            </a:r>
            <a:r>
              <a:rPr sz="1800" dirty="0">
                <a:solidFill>
                  <a:srgbClr val="003E4E"/>
                </a:solidFill>
                <a:latin typeface="SF Pro Text"/>
                <a:cs typeface="SF Pro Text"/>
              </a:rPr>
              <a:t>е</a:t>
            </a:r>
            <a:r>
              <a:rPr sz="1800" spc="-18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800" spc="-95" dirty="0">
                <a:solidFill>
                  <a:srgbClr val="003E4E"/>
                </a:solidFill>
                <a:latin typeface="SF Pro Text"/>
                <a:cs typeface="SF Pro Text"/>
              </a:rPr>
              <a:t>эр</a:t>
            </a:r>
            <a:r>
              <a:rPr sz="1800" spc="-120" dirty="0">
                <a:solidFill>
                  <a:srgbClr val="003E4E"/>
                </a:solidFill>
                <a:latin typeface="SF Pro Text"/>
                <a:cs typeface="SF Pro Text"/>
              </a:rPr>
              <a:t>г</a:t>
            </a:r>
            <a:r>
              <a:rPr sz="1800" spc="-90" dirty="0">
                <a:solidFill>
                  <a:srgbClr val="003E4E"/>
                </a:solidFill>
                <a:latin typeface="SF Pro Text"/>
                <a:cs typeface="SF Pro Text"/>
              </a:rPr>
              <a:t>ономически</a:t>
            </a:r>
            <a:r>
              <a:rPr sz="1800" dirty="0">
                <a:solidFill>
                  <a:srgbClr val="003E4E"/>
                </a:solidFill>
                <a:latin typeface="SF Pro Text"/>
                <a:cs typeface="SF Pro Text"/>
              </a:rPr>
              <a:t>х</a:t>
            </a:r>
            <a:r>
              <a:rPr sz="1800" spc="-18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800" spc="-90" dirty="0">
                <a:solidFill>
                  <a:srgbClr val="003E4E"/>
                </a:solidFill>
                <a:latin typeface="SF Pro Text"/>
                <a:cs typeface="SF Pro Text"/>
              </a:rPr>
              <a:t>н</a:t>
            </a:r>
            <a:r>
              <a:rPr sz="1800" spc="-95" dirty="0">
                <a:solidFill>
                  <a:srgbClr val="003E4E"/>
                </a:solidFill>
                <a:latin typeface="SF Pro Text"/>
                <a:cs typeface="SF Pro Text"/>
              </a:rPr>
              <a:t>орма</a:t>
            </a:r>
            <a:r>
              <a:rPr sz="1800" spc="-90" dirty="0">
                <a:solidFill>
                  <a:srgbClr val="003E4E"/>
                </a:solidFill>
                <a:latin typeface="SF Pro Text"/>
                <a:cs typeface="SF Pro Text"/>
              </a:rPr>
              <a:t>ти</a:t>
            </a:r>
            <a:r>
              <a:rPr sz="1800" spc="-100" dirty="0">
                <a:solidFill>
                  <a:srgbClr val="003E4E"/>
                </a:solidFill>
                <a:latin typeface="SF Pro Text"/>
                <a:cs typeface="SF Pro Text"/>
              </a:rPr>
              <a:t>в</a:t>
            </a:r>
            <a:r>
              <a:rPr sz="1800" spc="-90" dirty="0">
                <a:solidFill>
                  <a:srgbClr val="003E4E"/>
                </a:solidFill>
                <a:latin typeface="SF Pro Text"/>
                <a:cs typeface="SF Pro Text"/>
              </a:rPr>
              <a:t>о</a:t>
            </a:r>
            <a:r>
              <a:rPr sz="1800" dirty="0">
                <a:solidFill>
                  <a:srgbClr val="003E4E"/>
                </a:solidFill>
                <a:latin typeface="SF Pro Text"/>
                <a:cs typeface="SF Pro Text"/>
              </a:rPr>
              <a:t>в</a:t>
            </a:r>
            <a:r>
              <a:rPr sz="1800" spc="-18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800" spc="-90" dirty="0">
                <a:solidFill>
                  <a:srgbClr val="003E4E"/>
                </a:solidFill>
                <a:latin typeface="SF Pro Text"/>
                <a:cs typeface="SF Pro Text"/>
              </a:rPr>
              <a:t>п</a:t>
            </a:r>
            <a:r>
              <a:rPr sz="1800" dirty="0">
                <a:solidFill>
                  <a:srgbClr val="003E4E"/>
                </a:solidFill>
                <a:latin typeface="SF Pro Text"/>
                <a:cs typeface="SF Pro Text"/>
              </a:rPr>
              <a:t>о</a:t>
            </a:r>
            <a:r>
              <a:rPr sz="1800" spc="-18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800" spc="-95" dirty="0">
                <a:solidFill>
                  <a:srgbClr val="003E4E"/>
                </a:solidFill>
                <a:latin typeface="SF Pro Text"/>
                <a:cs typeface="SF Pro Text"/>
              </a:rPr>
              <a:t>шум</a:t>
            </a:r>
            <a:r>
              <a:rPr sz="1800" spc="-180" dirty="0">
                <a:solidFill>
                  <a:srgbClr val="003E4E"/>
                </a:solidFill>
                <a:latin typeface="SF Pro Text"/>
                <a:cs typeface="SF Pro Text"/>
              </a:rPr>
              <a:t>у</a:t>
            </a:r>
            <a:r>
              <a:rPr sz="1800" dirty="0">
                <a:solidFill>
                  <a:srgbClr val="003E4E"/>
                </a:solidFill>
                <a:latin typeface="SF Pro Text"/>
                <a:cs typeface="SF Pro Text"/>
              </a:rPr>
              <a:t>,</a:t>
            </a:r>
            <a:r>
              <a:rPr sz="1800" spc="-18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800" spc="-90" dirty="0">
                <a:solidFill>
                  <a:srgbClr val="003E4E"/>
                </a:solidFill>
                <a:latin typeface="SF Pro Text"/>
                <a:cs typeface="SF Pro Text"/>
              </a:rPr>
              <a:t>ос</a:t>
            </a:r>
            <a:r>
              <a:rPr sz="1800" spc="-100" dirty="0">
                <a:solidFill>
                  <a:srgbClr val="003E4E"/>
                </a:solidFill>
                <a:latin typeface="SF Pro Text"/>
                <a:cs typeface="SF Pro Text"/>
              </a:rPr>
              <a:t>в</a:t>
            </a:r>
            <a:r>
              <a:rPr sz="1800" spc="-95" dirty="0">
                <a:solidFill>
                  <a:srgbClr val="003E4E"/>
                </a:solidFill>
                <a:latin typeface="SF Pro Text"/>
                <a:cs typeface="SF Pro Text"/>
              </a:rPr>
              <a:t>ещению</a:t>
            </a:r>
            <a:endParaRPr sz="1800" dirty="0">
              <a:latin typeface="SF Pro Text"/>
              <a:cs typeface="SF Pro Tex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08064" y="0"/>
            <a:ext cx="5583936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299" y="1330101"/>
            <a:ext cx="7674701" cy="1028487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 marR="5080">
              <a:lnSpc>
                <a:spcPts val="3600"/>
              </a:lnSpc>
              <a:spcBef>
                <a:spcPts val="820"/>
              </a:spcBef>
            </a:pPr>
            <a:r>
              <a:rPr dirty="0"/>
              <a:t>Комплекс чистых помещений –  медицинское изделие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719996" y="720002"/>
            <a:ext cx="1178560" cy="302260"/>
            <a:chOff x="719996" y="720002"/>
            <a:chExt cx="1178560" cy="302260"/>
          </a:xfrm>
        </p:grpSpPr>
        <p:sp>
          <p:nvSpPr>
            <p:cNvPr id="5" name="object 5"/>
            <p:cNvSpPr/>
            <p:nvPr/>
          </p:nvSpPr>
          <p:spPr>
            <a:xfrm>
              <a:off x="719996" y="720002"/>
              <a:ext cx="1011555" cy="302260"/>
            </a:xfrm>
            <a:custGeom>
              <a:avLst/>
              <a:gdLst/>
              <a:ahLst/>
              <a:cxnLst/>
              <a:rect l="l" t="t" r="r" b="b"/>
              <a:pathLst>
                <a:path w="1011555" h="302259">
                  <a:moveTo>
                    <a:pt x="550316" y="0"/>
                  </a:moveTo>
                  <a:lnTo>
                    <a:pt x="502635" y="7689"/>
                  </a:lnTo>
                  <a:lnTo>
                    <a:pt x="461234" y="29100"/>
                  </a:lnTo>
                  <a:lnTo>
                    <a:pt x="428592" y="61749"/>
                  </a:lnTo>
                  <a:lnTo>
                    <a:pt x="407189" y="103152"/>
                  </a:lnTo>
                  <a:lnTo>
                    <a:pt x="399503" y="150825"/>
                  </a:lnTo>
                  <a:lnTo>
                    <a:pt x="407189" y="198497"/>
                  </a:lnTo>
                  <a:lnTo>
                    <a:pt x="428592" y="239900"/>
                  </a:lnTo>
                  <a:lnTo>
                    <a:pt x="461234" y="272550"/>
                  </a:lnTo>
                  <a:lnTo>
                    <a:pt x="502635" y="293961"/>
                  </a:lnTo>
                  <a:lnTo>
                    <a:pt x="550316" y="301650"/>
                  </a:lnTo>
                  <a:lnTo>
                    <a:pt x="597985" y="293961"/>
                  </a:lnTo>
                  <a:lnTo>
                    <a:pt x="639378" y="272550"/>
                  </a:lnTo>
                  <a:lnTo>
                    <a:pt x="672016" y="239900"/>
                  </a:lnTo>
                  <a:lnTo>
                    <a:pt x="684350" y="216039"/>
                  </a:lnTo>
                  <a:lnTo>
                    <a:pt x="550316" y="216039"/>
                  </a:lnTo>
                  <a:lnTo>
                    <a:pt x="524939" y="210914"/>
                  </a:lnTo>
                  <a:lnTo>
                    <a:pt x="504213" y="196938"/>
                  </a:lnTo>
                  <a:lnTo>
                    <a:pt x="490239" y="176209"/>
                  </a:lnTo>
                  <a:lnTo>
                    <a:pt x="485114" y="150825"/>
                  </a:lnTo>
                  <a:lnTo>
                    <a:pt x="490239" y="125436"/>
                  </a:lnTo>
                  <a:lnTo>
                    <a:pt x="504213" y="104698"/>
                  </a:lnTo>
                  <a:lnTo>
                    <a:pt x="524939" y="90714"/>
                  </a:lnTo>
                  <a:lnTo>
                    <a:pt x="550316" y="85585"/>
                  </a:lnTo>
                  <a:lnTo>
                    <a:pt x="684337" y="85585"/>
                  </a:lnTo>
                  <a:lnTo>
                    <a:pt x="672016" y="61749"/>
                  </a:lnTo>
                  <a:lnTo>
                    <a:pt x="639378" y="29100"/>
                  </a:lnTo>
                  <a:lnTo>
                    <a:pt x="597985" y="7689"/>
                  </a:lnTo>
                  <a:lnTo>
                    <a:pt x="550316" y="0"/>
                  </a:lnTo>
                  <a:close/>
                </a:path>
                <a:path w="1011555" h="302259">
                  <a:moveTo>
                    <a:pt x="684337" y="85585"/>
                  </a:moveTo>
                  <a:lnTo>
                    <a:pt x="550316" y="85585"/>
                  </a:lnTo>
                  <a:lnTo>
                    <a:pt x="575708" y="90714"/>
                  </a:lnTo>
                  <a:lnTo>
                    <a:pt x="596441" y="104698"/>
                  </a:lnTo>
                  <a:lnTo>
                    <a:pt x="610418" y="125436"/>
                  </a:lnTo>
                  <a:lnTo>
                    <a:pt x="615543" y="150825"/>
                  </a:lnTo>
                  <a:lnTo>
                    <a:pt x="610418" y="176209"/>
                  </a:lnTo>
                  <a:lnTo>
                    <a:pt x="596441" y="196938"/>
                  </a:lnTo>
                  <a:lnTo>
                    <a:pt x="575708" y="210914"/>
                  </a:lnTo>
                  <a:lnTo>
                    <a:pt x="550316" y="216039"/>
                  </a:lnTo>
                  <a:lnTo>
                    <a:pt x="684350" y="216039"/>
                  </a:lnTo>
                  <a:lnTo>
                    <a:pt x="693418" y="198497"/>
                  </a:lnTo>
                  <a:lnTo>
                    <a:pt x="701103" y="150825"/>
                  </a:lnTo>
                  <a:lnTo>
                    <a:pt x="693418" y="103152"/>
                  </a:lnTo>
                  <a:lnTo>
                    <a:pt x="684337" y="85585"/>
                  </a:lnTo>
                  <a:close/>
                </a:path>
                <a:path w="1011555" h="302259">
                  <a:moveTo>
                    <a:pt x="366864" y="8128"/>
                  </a:moveTo>
                  <a:lnTo>
                    <a:pt x="285343" y="8128"/>
                  </a:lnTo>
                  <a:lnTo>
                    <a:pt x="285343" y="293471"/>
                  </a:lnTo>
                  <a:lnTo>
                    <a:pt x="366864" y="293471"/>
                  </a:lnTo>
                  <a:lnTo>
                    <a:pt x="366864" y="8128"/>
                  </a:lnTo>
                  <a:close/>
                </a:path>
                <a:path w="1011555" h="302259">
                  <a:moveTo>
                    <a:pt x="163042" y="89687"/>
                  </a:moveTo>
                  <a:lnTo>
                    <a:pt x="81521" y="89687"/>
                  </a:lnTo>
                  <a:lnTo>
                    <a:pt x="81521" y="293471"/>
                  </a:lnTo>
                  <a:lnTo>
                    <a:pt x="163042" y="293471"/>
                  </a:lnTo>
                  <a:lnTo>
                    <a:pt x="163042" y="89687"/>
                  </a:lnTo>
                  <a:close/>
                </a:path>
                <a:path w="1011555" h="302259">
                  <a:moveTo>
                    <a:pt x="244576" y="8140"/>
                  </a:moveTo>
                  <a:lnTo>
                    <a:pt x="0" y="8140"/>
                  </a:lnTo>
                  <a:lnTo>
                    <a:pt x="0" y="89687"/>
                  </a:lnTo>
                  <a:lnTo>
                    <a:pt x="244576" y="89687"/>
                  </a:lnTo>
                  <a:lnTo>
                    <a:pt x="244576" y="8140"/>
                  </a:lnTo>
                  <a:close/>
                </a:path>
                <a:path w="1011555" h="302259">
                  <a:moveTo>
                    <a:pt x="807110" y="8140"/>
                  </a:moveTo>
                  <a:lnTo>
                    <a:pt x="733729" y="8140"/>
                  </a:lnTo>
                  <a:lnTo>
                    <a:pt x="733729" y="293471"/>
                  </a:lnTo>
                  <a:lnTo>
                    <a:pt x="815263" y="293471"/>
                  </a:lnTo>
                  <a:lnTo>
                    <a:pt x="815263" y="142659"/>
                  </a:lnTo>
                  <a:lnTo>
                    <a:pt x="919228" y="142659"/>
                  </a:lnTo>
                  <a:lnTo>
                    <a:pt x="807110" y="8140"/>
                  </a:lnTo>
                  <a:close/>
                </a:path>
                <a:path w="1011555" h="302259">
                  <a:moveTo>
                    <a:pt x="919228" y="142659"/>
                  </a:moveTo>
                  <a:lnTo>
                    <a:pt x="815263" y="142659"/>
                  </a:lnTo>
                  <a:lnTo>
                    <a:pt x="937552" y="293471"/>
                  </a:lnTo>
                  <a:lnTo>
                    <a:pt x="1010945" y="293471"/>
                  </a:lnTo>
                  <a:lnTo>
                    <a:pt x="1010945" y="154876"/>
                  </a:lnTo>
                  <a:lnTo>
                    <a:pt x="929411" y="154876"/>
                  </a:lnTo>
                  <a:lnTo>
                    <a:pt x="919228" y="142659"/>
                  </a:lnTo>
                  <a:close/>
                </a:path>
                <a:path w="1011555" h="302259">
                  <a:moveTo>
                    <a:pt x="1010945" y="8140"/>
                  </a:moveTo>
                  <a:lnTo>
                    <a:pt x="929411" y="8140"/>
                  </a:lnTo>
                  <a:lnTo>
                    <a:pt x="929411" y="154876"/>
                  </a:lnTo>
                  <a:lnTo>
                    <a:pt x="1010945" y="154876"/>
                  </a:lnTo>
                  <a:lnTo>
                    <a:pt x="1010945" y="8140"/>
                  </a:lnTo>
                  <a:close/>
                </a:path>
              </a:pathLst>
            </a:custGeom>
            <a:solidFill>
              <a:srgbClr val="003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67644" y="883056"/>
              <a:ext cx="130428" cy="13042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07299" y="4239276"/>
            <a:ext cx="7674702" cy="217598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21590">
              <a:lnSpc>
                <a:spcPct val="150000"/>
              </a:lnSpc>
              <a:spcBef>
                <a:spcPts val="20"/>
              </a:spcBef>
            </a:pP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В </a:t>
            </a:r>
            <a:r>
              <a:rPr sz="1600" spc="-95" dirty="0">
                <a:solidFill>
                  <a:srgbClr val="003E4E"/>
                </a:solidFill>
                <a:latin typeface="SF Pro Text"/>
                <a:cs typeface="SF Pro Text"/>
              </a:rPr>
              <a:t>соответствии </a:t>
            </a: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с 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Постановлением Правительства </a:t>
            </a:r>
            <a:r>
              <a:rPr sz="1600" spc="-45" dirty="0">
                <a:solidFill>
                  <a:srgbClr val="003E4E"/>
                </a:solidFill>
                <a:latin typeface="SF Pro Text"/>
                <a:cs typeface="SF Pro Text"/>
              </a:rPr>
              <a:t>РФ </a:t>
            </a:r>
            <a:r>
              <a:rPr sz="1600" spc="-70" dirty="0">
                <a:solidFill>
                  <a:srgbClr val="003E4E"/>
                </a:solidFill>
                <a:latin typeface="SF Pro Text"/>
                <a:cs typeface="SF Pro Text"/>
              </a:rPr>
              <a:t>от </a:t>
            </a:r>
            <a:r>
              <a:rPr sz="1600" spc="-40" dirty="0">
                <a:solidFill>
                  <a:srgbClr val="003E4E"/>
                </a:solidFill>
                <a:latin typeface="SF Pro Text"/>
                <a:cs typeface="SF Pro Text"/>
              </a:rPr>
              <a:t>30 </a:t>
            </a: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сентября </a:t>
            </a:r>
            <a:r>
              <a:rPr sz="1600" spc="-7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60" dirty="0">
                <a:solidFill>
                  <a:srgbClr val="003E4E"/>
                </a:solidFill>
                <a:latin typeface="SF Pro Text"/>
                <a:cs typeface="SF Pro Text"/>
              </a:rPr>
              <a:t>2015</a:t>
            </a:r>
            <a:r>
              <a:rPr sz="1600" spc="-16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114" dirty="0">
                <a:solidFill>
                  <a:srgbClr val="003E4E"/>
                </a:solidFill>
                <a:latin typeface="SF Pro Text"/>
                <a:cs typeface="SF Pro Text"/>
              </a:rPr>
              <a:t>г.</a:t>
            </a:r>
            <a:r>
              <a:rPr sz="1600" spc="-15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lang="ru-RU" sz="1600" spc="-155" dirty="0">
                <a:solidFill>
                  <a:srgbClr val="003E4E"/>
                </a:solidFill>
                <a:latin typeface="SF Pro Text"/>
                <a:cs typeface="SF Pro Text"/>
              </a:rPr>
              <a:t>   </a:t>
            </a:r>
            <a:r>
              <a:rPr sz="1600" spc="-75" dirty="0">
                <a:solidFill>
                  <a:srgbClr val="003E4E"/>
                </a:solidFill>
                <a:latin typeface="SF Pro Text"/>
                <a:cs typeface="SF Pro Text"/>
              </a:rPr>
              <a:t>№1042,</a:t>
            </a:r>
            <a:r>
              <a:rPr sz="1600" spc="-15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комплексы</a:t>
            </a:r>
            <a:r>
              <a:rPr sz="1600" spc="-16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75" dirty="0">
                <a:solidFill>
                  <a:srgbClr val="003E4E"/>
                </a:solidFill>
                <a:latin typeface="SF Pro Text"/>
                <a:cs typeface="SF Pro Text"/>
              </a:rPr>
              <a:t>чистых</a:t>
            </a:r>
            <a:r>
              <a:rPr sz="1600" spc="-16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75" dirty="0">
                <a:solidFill>
                  <a:srgbClr val="003E4E"/>
                </a:solidFill>
                <a:latin typeface="SF Pro Text"/>
                <a:cs typeface="SF Pro Text"/>
              </a:rPr>
              <a:t>помещений</a:t>
            </a:r>
            <a:r>
              <a:rPr sz="1600" spc="-16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90" dirty="0">
                <a:solidFill>
                  <a:srgbClr val="003E4E"/>
                </a:solidFill>
                <a:latin typeface="SF Pro Text"/>
                <a:cs typeface="SF Pro Text"/>
              </a:rPr>
              <a:t>являются</a:t>
            </a:r>
            <a:r>
              <a:rPr sz="1600" spc="-16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90" dirty="0">
                <a:solidFill>
                  <a:srgbClr val="003E4E"/>
                </a:solidFill>
                <a:latin typeface="SF Pro Text"/>
                <a:cs typeface="SF Pro Text"/>
              </a:rPr>
              <a:t>медицинскими </a:t>
            </a:r>
            <a:r>
              <a:rPr sz="1600" spc="-434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изд</a:t>
            </a:r>
            <a:r>
              <a:rPr sz="1600" spc="-105" dirty="0">
                <a:solidFill>
                  <a:srgbClr val="003E4E"/>
                </a:solidFill>
                <a:latin typeface="SF Pro Text"/>
                <a:cs typeface="SF Pro Text"/>
              </a:rPr>
              <a:t>е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лиям</a:t>
            </a: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и</a:t>
            </a:r>
            <a:r>
              <a:rPr sz="1600" spc="-16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и</a:t>
            </a:r>
            <a:r>
              <a:rPr sz="1600" spc="-16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b="1" spc="-85" dirty="0">
                <a:solidFill>
                  <a:srgbClr val="003E4E"/>
                </a:solidFill>
                <a:latin typeface="SF Pro Text"/>
                <a:cs typeface="SF Pro Text"/>
              </a:rPr>
              <a:t>об</a:t>
            </a:r>
            <a:r>
              <a:rPr sz="1600" b="1" spc="-80" dirty="0">
                <a:solidFill>
                  <a:srgbClr val="003E4E"/>
                </a:solidFill>
                <a:latin typeface="SF Pro Text"/>
                <a:cs typeface="SF Pro Text"/>
              </a:rPr>
              <a:t>л</a:t>
            </a:r>
            <a:r>
              <a:rPr sz="1600" b="1" spc="-125" dirty="0">
                <a:solidFill>
                  <a:srgbClr val="003E4E"/>
                </a:solidFill>
                <a:latin typeface="SF Pro Text"/>
                <a:cs typeface="SF Pro Text"/>
              </a:rPr>
              <a:t>о</a:t>
            </a:r>
            <a:r>
              <a:rPr sz="1600" b="1" spc="-120" dirty="0">
                <a:solidFill>
                  <a:srgbClr val="003E4E"/>
                </a:solidFill>
                <a:latin typeface="SF Pro Text"/>
                <a:cs typeface="SF Pro Text"/>
              </a:rPr>
              <a:t>ж</a:t>
            </a:r>
            <a:r>
              <a:rPr sz="1600" b="1" spc="-80" dirty="0">
                <a:solidFill>
                  <a:srgbClr val="003E4E"/>
                </a:solidFill>
                <a:latin typeface="SF Pro Text"/>
                <a:cs typeface="SF Pro Text"/>
              </a:rPr>
              <a:t>е</a:t>
            </a:r>
            <a:r>
              <a:rPr sz="1600" b="1" spc="-85" dirty="0">
                <a:solidFill>
                  <a:srgbClr val="003E4E"/>
                </a:solidFill>
                <a:latin typeface="SF Pro Text"/>
                <a:cs typeface="SF Pro Text"/>
              </a:rPr>
              <a:t>н</a:t>
            </a:r>
            <a:r>
              <a:rPr sz="1600" b="1" spc="-80" dirty="0">
                <a:solidFill>
                  <a:srgbClr val="003E4E"/>
                </a:solidFill>
                <a:latin typeface="SF Pro Text"/>
                <a:cs typeface="SF Pro Text"/>
              </a:rPr>
              <a:t>и</a:t>
            </a:r>
            <a:r>
              <a:rPr sz="1600" b="1" dirty="0">
                <a:solidFill>
                  <a:srgbClr val="003E4E"/>
                </a:solidFill>
                <a:latin typeface="SF Pro Text"/>
                <a:cs typeface="SF Pro Text"/>
              </a:rPr>
              <a:t>ю</a:t>
            </a:r>
            <a:r>
              <a:rPr sz="1600" b="1" spc="-16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b="1" spc="-80" dirty="0">
                <a:solidFill>
                  <a:srgbClr val="003E4E"/>
                </a:solidFill>
                <a:latin typeface="SF Pro Text"/>
                <a:cs typeface="SF Pro Text"/>
              </a:rPr>
              <a:t>нало</a:t>
            </a:r>
            <a:r>
              <a:rPr sz="1600" b="1" spc="-110" dirty="0">
                <a:solidFill>
                  <a:srgbClr val="003E4E"/>
                </a:solidFill>
                <a:latin typeface="SF Pro Text"/>
                <a:cs typeface="SF Pro Text"/>
              </a:rPr>
              <a:t>г</a:t>
            </a:r>
            <a:r>
              <a:rPr sz="1600" b="1" spc="-85" dirty="0">
                <a:solidFill>
                  <a:srgbClr val="003E4E"/>
                </a:solidFill>
                <a:latin typeface="SF Pro Text"/>
                <a:cs typeface="SF Pro Text"/>
              </a:rPr>
              <a:t>о</a:t>
            </a:r>
            <a:r>
              <a:rPr sz="1600" b="1" dirty="0">
                <a:solidFill>
                  <a:srgbClr val="003E4E"/>
                </a:solidFill>
                <a:latin typeface="SF Pro Text"/>
                <a:cs typeface="SF Pro Text"/>
              </a:rPr>
              <a:t>м</a:t>
            </a:r>
            <a:r>
              <a:rPr sz="1600" b="1" spc="-16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b="1" spc="-80" dirty="0">
                <a:solidFill>
                  <a:srgbClr val="003E4E"/>
                </a:solidFill>
                <a:latin typeface="SF Pro Text"/>
                <a:cs typeface="SF Pro Text"/>
              </a:rPr>
              <a:t>н</a:t>
            </a:r>
            <a:r>
              <a:rPr sz="1600" b="1" dirty="0">
                <a:solidFill>
                  <a:srgbClr val="003E4E"/>
                </a:solidFill>
                <a:latin typeface="SF Pro Text"/>
                <a:cs typeface="SF Pro Text"/>
              </a:rPr>
              <a:t>а</a:t>
            </a:r>
            <a:r>
              <a:rPr sz="1600" b="1" spc="-16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b="1" spc="-80" dirty="0">
                <a:solidFill>
                  <a:srgbClr val="003E4E"/>
                </a:solidFill>
                <a:latin typeface="SF Pro Text"/>
                <a:cs typeface="SF Pro Text"/>
              </a:rPr>
              <a:t>доба</a:t>
            </a:r>
            <a:r>
              <a:rPr sz="1600" b="1" spc="-95" dirty="0">
                <a:solidFill>
                  <a:srgbClr val="003E4E"/>
                </a:solidFill>
                <a:latin typeface="SF Pro Text"/>
                <a:cs typeface="SF Pro Text"/>
              </a:rPr>
              <a:t>в</a:t>
            </a:r>
            <a:r>
              <a:rPr sz="1600" b="1" spc="-80" dirty="0">
                <a:solidFill>
                  <a:srgbClr val="003E4E"/>
                </a:solidFill>
                <a:latin typeface="SF Pro Text"/>
                <a:cs typeface="SF Pro Text"/>
              </a:rPr>
              <a:t>ленну</a:t>
            </a:r>
            <a:r>
              <a:rPr sz="1600" b="1" dirty="0">
                <a:solidFill>
                  <a:srgbClr val="003E4E"/>
                </a:solidFill>
                <a:latin typeface="SF Pro Text"/>
                <a:cs typeface="SF Pro Text"/>
              </a:rPr>
              <a:t>ю</a:t>
            </a:r>
            <a:r>
              <a:rPr sz="1600" b="1" spc="-16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b="1" spc="-114" dirty="0">
                <a:solidFill>
                  <a:srgbClr val="003E4E"/>
                </a:solidFill>
                <a:latin typeface="SF Pro Text"/>
                <a:cs typeface="SF Pro Text"/>
              </a:rPr>
              <a:t>с</a:t>
            </a:r>
            <a:r>
              <a:rPr sz="1600" b="1" spc="-105" dirty="0">
                <a:solidFill>
                  <a:srgbClr val="003E4E"/>
                </a:solidFill>
                <a:latin typeface="SF Pro Text"/>
                <a:cs typeface="SF Pro Text"/>
              </a:rPr>
              <a:t>т</a:t>
            </a:r>
            <a:r>
              <a:rPr sz="1600" b="1" spc="-85" dirty="0">
                <a:solidFill>
                  <a:srgbClr val="003E4E"/>
                </a:solidFill>
                <a:latin typeface="SF Pro Text"/>
                <a:cs typeface="SF Pro Text"/>
              </a:rPr>
              <a:t>оимо</a:t>
            </a:r>
            <a:r>
              <a:rPr sz="1600" b="1" spc="-114" dirty="0">
                <a:solidFill>
                  <a:srgbClr val="003E4E"/>
                </a:solidFill>
                <a:latin typeface="SF Pro Text"/>
                <a:cs typeface="SF Pro Text"/>
              </a:rPr>
              <a:t>с</a:t>
            </a:r>
            <a:r>
              <a:rPr sz="1600" b="1" spc="-80" dirty="0">
                <a:solidFill>
                  <a:srgbClr val="003E4E"/>
                </a:solidFill>
                <a:latin typeface="SF Pro Text"/>
                <a:cs typeface="SF Pro Text"/>
              </a:rPr>
              <a:t>т</a:t>
            </a:r>
            <a:r>
              <a:rPr sz="1600" b="1" dirty="0">
                <a:solidFill>
                  <a:srgbClr val="003E4E"/>
                </a:solidFill>
                <a:latin typeface="SF Pro Text"/>
                <a:cs typeface="SF Pro Text"/>
              </a:rPr>
              <a:t>ь</a:t>
            </a:r>
            <a:r>
              <a:rPr sz="1600" b="1" spc="-16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b="1" spc="-80" dirty="0">
                <a:solidFill>
                  <a:srgbClr val="003E4E"/>
                </a:solidFill>
                <a:latin typeface="SF Pro Text"/>
                <a:cs typeface="SF Pro Text"/>
              </a:rPr>
              <a:t>не  </a:t>
            </a:r>
            <a:r>
              <a:rPr sz="1600" b="1" spc="-95" dirty="0">
                <a:solidFill>
                  <a:srgbClr val="003E4E"/>
                </a:solidFill>
                <a:latin typeface="SF Pro Text"/>
                <a:cs typeface="SF Pro Text"/>
              </a:rPr>
              <a:t>подлежат.</a:t>
            </a:r>
            <a:endParaRPr sz="1600" dirty="0">
              <a:latin typeface="SF Pro Text"/>
              <a:cs typeface="SF Pro Text"/>
            </a:endParaRPr>
          </a:p>
          <a:p>
            <a:pPr marL="12700" marR="5080">
              <a:lnSpc>
                <a:spcPct val="150000"/>
              </a:lnSpc>
              <a:spcBef>
                <a:spcPts val="5"/>
              </a:spcBef>
            </a:pPr>
            <a:r>
              <a:rPr sz="1600" dirty="0" err="1">
                <a:solidFill>
                  <a:srgbClr val="003E4E"/>
                </a:solidFill>
                <a:latin typeface="SF Pro Text"/>
                <a:cs typeface="SF Pro Text"/>
              </a:rPr>
              <a:t>С</a:t>
            </a:r>
            <a:r>
              <a:rPr sz="1600" spc="-16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95" dirty="0">
                <a:solidFill>
                  <a:srgbClr val="003E4E"/>
                </a:solidFill>
                <a:latin typeface="SF Pro Text"/>
                <a:cs typeface="SF Pro Text"/>
              </a:rPr>
              <a:t>Государственным</a:t>
            </a:r>
            <a:r>
              <a:rPr sz="1600" spc="-16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реестром</a:t>
            </a:r>
            <a:r>
              <a:rPr sz="1600" spc="-16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регистрационных</a:t>
            </a:r>
            <a:r>
              <a:rPr sz="1600" spc="-16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90" dirty="0">
                <a:solidFill>
                  <a:srgbClr val="003E4E"/>
                </a:solidFill>
                <a:latin typeface="SF Pro Text"/>
                <a:cs typeface="SF Pro Text"/>
              </a:rPr>
              <a:t>удостоверений</a:t>
            </a:r>
            <a:r>
              <a:rPr sz="1600" spc="-16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90" dirty="0">
                <a:solidFill>
                  <a:srgbClr val="003E4E"/>
                </a:solidFill>
                <a:latin typeface="SF Pro Text"/>
                <a:cs typeface="SF Pro Text"/>
              </a:rPr>
              <a:t>можно </a:t>
            </a:r>
            <a:r>
              <a:rPr sz="1600" spc="-434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90" dirty="0">
                <a:solidFill>
                  <a:srgbClr val="003E4E"/>
                </a:solidFill>
                <a:latin typeface="SF Pro Text"/>
                <a:cs typeface="SF Pro Text"/>
              </a:rPr>
              <a:t>о</a:t>
            </a: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зн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а</a:t>
            </a:r>
            <a:r>
              <a:rPr sz="1600" spc="-120" dirty="0">
                <a:solidFill>
                  <a:srgbClr val="003E4E"/>
                </a:solidFill>
                <a:latin typeface="SF Pro Text"/>
                <a:cs typeface="SF Pro Text"/>
              </a:rPr>
              <a:t>к</a:t>
            </a: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омить</a:t>
            </a:r>
            <a:r>
              <a:rPr sz="1600" spc="-95" dirty="0">
                <a:solidFill>
                  <a:srgbClr val="003E4E"/>
                </a:solidFill>
                <a:latin typeface="SF Pro Text"/>
                <a:cs typeface="SF Pro Text"/>
              </a:rPr>
              <a:t>с</a:t>
            </a: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я</a:t>
            </a:r>
            <a:r>
              <a:rPr sz="1600" spc="-16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н</a:t>
            </a: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а</a:t>
            </a:r>
            <a:r>
              <a:rPr sz="1600" spc="-16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сай</a:t>
            </a:r>
            <a:r>
              <a:rPr sz="1600" spc="-114" dirty="0">
                <a:solidFill>
                  <a:srgbClr val="003E4E"/>
                </a:solidFill>
                <a:latin typeface="SF Pro Text"/>
                <a:cs typeface="SF Pro Text"/>
              </a:rPr>
              <a:t>т</a:t>
            </a: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е</a:t>
            </a:r>
            <a:r>
              <a:rPr sz="1600" spc="-16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100" dirty="0">
                <a:solidFill>
                  <a:srgbClr val="003E4E"/>
                </a:solidFill>
                <a:latin typeface="SF Pro Text"/>
                <a:cs typeface="SF Pro Text"/>
              </a:rPr>
              <a:t>Р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осп</a:t>
            </a:r>
            <a:r>
              <a:rPr sz="1600" spc="-140" dirty="0">
                <a:solidFill>
                  <a:srgbClr val="003E4E"/>
                </a:solidFill>
                <a:latin typeface="SF Pro Text"/>
                <a:cs typeface="SF Pro Text"/>
              </a:rPr>
              <a:t>о</a:t>
            </a: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требнад</a:t>
            </a:r>
            <a:r>
              <a:rPr sz="1600" spc="-90" dirty="0">
                <a:solidFill>
                  <a:srgbClr val="003E4E"/>
                </a:solidFill>
                <a:latin typeface="SF Pro Text"/>
                <a:cs typeface="SF Pro Text"/>
              </a:rPr>
              <a:t>з</a:t>
            </a: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ор</a:t>
            </a: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а</a:t>
            </a:r>
            <a:r>
              <a:rPr sz="1600" spc="-16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–  </a:t>
            </a:r>
            <a:r>
              <a:rPr sz="1600" b="1" spc="-90" dirty="0">
                <a:solidFill>
                  <a:srgbClr val="00CCFF"/>
                </a:solidFill>
                <a:latin typeface="SF Pro Text"/>
                <a:cs typeface="SF Pro Text"/>
              </a:rPr>
              <a:t>https://roszdravnadzor.gov.ru/services/misearch</a:t>
            </a:r>
            <a:endParaRPr sz="1600" dirty="0">
              <a:latin typeface="SF Pro Text"/>
              <a:cs typeface="SF Pro Tex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2631973"/>
            <a:ext cx="7591425" cy="1376680"/>
          </a:xfrm>
          <a:custGeom>
            <a:avLst/>
            <a:gdLst/>
            <a:ahLst/>
            <a:cxnLst/>
            <a:rect l="l" t="t" r="r" b="b"/>
            <a:pathLst>
              <a:path w="7591425" h="1376679">
                <a:moveTo>
                  <a:pt x="7590802" y="0"/>
                </a:moveTo>
                <a:lnTo>
                  <a:pt x="0" y="0"/>
                </a:lnTo>
                <a:lnTo>
                  <a:pt x="0" y="1376514"/>
                </a:lnTo>
                <a:lnTo>
                  <a:pt x="7590802" y="1376514"/>
                </a:lnTo>
                <a:lnTo>
                  <a:pt x="7590802" y="0"/>
                </a:lnTo>
                <a:close/>
              </a:path>
            </a:pathLst>
          </a:custGeom>
          <a:solidFill>
            <a:srgbClr val="2F8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85800" y="2743200"/>
            <a:ext cx="6200140" cy="107234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20"/>
              </a:spcBef>
            </a:pPr>
            <a:r>
              <a:rPr sz="1600" spc="-85" dirty="0">
                <a:solidFill>
                  <a:srgbClr val="FFFFFF"/>
                </a:solidFill>
                <a:latin typeface="SF Pro Text"/>
                <a:cs typeface="SF Pro Text"/>
              </a:rPr>
              <a:t>Ф</a:t>
            </a:r>
            <a:r>
              <a:rPr sz="1600" spc="-90" dirty="0">
                <a:solidFill>
                  <a:srgbClr val="FFFFFF"/>
                </a:solidFill>
                <a:latin typeface="SF Pro Text"/>
                <a:cs typeface="SF Pro Text"/>
              </a:rPr>
              <a:t>е</a:t>
            </a:r>
            <a:r>
              <a:rPr sz="1600" spc="-85" dirty="0">
                <a:solidFill>
                  <a:srgbClr val="FFFFFF"/>
                </a:solidFill>
                <a:latin typeface="SF Pro Text"/>
                <a:cs typeface="SF Pro Text"/>
              </a:rPr>
              <a:t>дерально</a:t>
            </a:r>
            <a:r>
              <a:rPr sz="1600" dirty="0">
                <a:solidFill>
                  <a:srgbClr val="FFFFFF"/>
                </a:solidFill>
                <a:latin typeface="SF Pro Text"/>
                <a:cs typeface="SF Pro Text"/>
              </a:rPr>
              <a:t>й</a:t>
            </a:r>
            <a:r>
              <a:rPr sz="1600" spc="-165" dirty="0">
                <a:solidFill>
                  <a:srgbClr val="FFFFFF"/>
                </a:solidFill>
                <a:latin typeface="SF Pro Text"/>
                <a:cs typeface="SF Pro Text"/>
              </a:rPr>
              <a:t> </a:t>
            </a:r>
            <a:r>
              <a:rPr sz="1600" spc="-85" dirty="0">
                <a:solidFill>
                  <a:srgbClr val="FFFFFF"/>
                </a:solidFill>
                <a:latin typeface="SF Pro Text"/>
                <a:cs typeface="SF Pro Text"/>
              </a:rPr>
              <a:t>сл</a:t>
            </a:r>
            <a:r>
              <a:rPr sz="1600" spc="-100" dirty="0">
                <a:solidFill>
                  <a:srgbClr val="FFFFFF"/>
                </a:solidFill>
                <a:latin typeface="SF Pro Text"/>
                <a:cs typeface="SF Pro Text"/>
              </a:rPr>
              <a:t>у</a:t>
            </a:r>
            <a:r>
              <a:rPr sz="1600" spc="-105" dirty="0">
                <a:solidFill>
                  <a:srgbClr val="FFFFFF"/>
                </a:solidFill>
                <a:latin typeface="SF Pro Text"/>
                <a:cs typeface="SF Pro Text"/>
              </a:rPr>
              <a:t>ж</a:t>
            </a:r>
            <a:r>
              <a:rPr sz="1600" spc="-85" dirty="0">
                <a:solidFill>
                  <a:srgbClr val="FFFFFF"/>
                </a:solidFill>
                <a:latin typeface="SF Pro Text"/>
                <a:cs typeface="SF Pro Text"/>
              </a:rPr>
              <a:t>бо</a:t>
            </a:r>
            <a:r>
              <a:rPr sz="1600" dirty="0">
                <a:solidFill>
                  <a:srgbClr val="FFFFFF"/>
                </a:solidFill>
                <a:latin typeface="SF Pro Text"/>
                <a:cs typeface="SF Pro Text"/>
              </a:rPr>
              <a:t>й</a:t>
            </a:r>
            <a:r>
              <a:rPr sz="1600" spc="-165" dirty="0">
                <a:solidFill>
                  <a:srgbClr val="FFFFFF"/>
                </a:solidFill>
                <a:latin typeface="SF Pro Text"/>
                <a:cs typeface="SF Pro Text"/>
              </a:rPr>
              <a:t> </a:t>
            </a:r>
            <a:r>
              <a:rPr sz="1600" spc="-80" dirty="0">
                <a:solidFill>
                  <a:srgbClr val="FFFFFF"/>
                </a:solidFill>
                <a:latin typeface="SF Pro Text"/>
                <a:cs typeface="SF Pro Text"/>
              </a:rPr>
              <a:t>п</a:t>
            </a:r>
            <a:r>
              <a:rPr sz="1600" dirty="0">
                <a:solidFill>
                  <a:srgbClr val="FFFFFF"/>
                </a:solidFill>
                <a:latin typeface="SF Pro Text"/>
                <a:cs typeface="SF Pro Text"/>
              </a:rPr>
              <a:t>о</a:t>
            </a:r>
            <a:r>
              <a:rPr sz="1600" spc="-160" dirty="0">
                <a:solidFill>
                  <a:srgbClr val="FFFFFF"/>
                </a:solidFill>
                <a:latin typeface="SF Pro Text"/>
                <a:cs typeface="SF Pro Text"/>
              </a:rPr>
              <a:t> </a:t>
            </a:r>
            <a:r>
              <a:rPr sz="1600" spc="-80" dirty="0">
                <a:solidFill>
                  <a:srgbClr val="FFFFFF"/>
                </a:solidFill>
                <a:latin typeface="SF Pro Text"/>
                <a:cs typeface="SF Pro Text"/>
              </a:rPr>
              <a:t>над</a:t>
            </a:r>
            <a:r>
              <a:rPr sz="1600" spc="-90" dirty="0">
                <a:solidFill>
                  <a:srgbClr val="FFFFFF"/>
                </a:solidFill>
                <a:latin typeface="SF Pro Text"/>
                <a:cs typeface="SF Pro Text"/>
              </a:rPr>
              <a:t>з</a:t>
            </a:r>
            <a:r>
              <a:rPr sz="1600" spc="-80" dirty="0">
                <a:solidFill>
                  <a:srgbClr val="FFFFFF"/>
                </a:solidFill>
                <a:latin typeface="SF Pro Text"/>
                <a:cs typeface="SF Pro Text"/>
              </a:rPr>
              <a:t>о</a:t>
            </a:r>
            <a:r>
              <a:rPr sz="1600" spc="-114" dirty="0">
                <a:solidFill>
                  <a:srgbClr val="FFFFFF"/>
                </a:solidFill>
                <a:latin typeface="SF Pro Text"/>
                <a:cs typeface="SF Pro Text"/>
              </a:rPr>
              <a:t>р</a:t>
            </a:r>
            <a:r>
              <a:rPr sz="1600" dirty="0">
                <a:solidFill>
                  <a:srgbClr val="FFFFFF"/>
                </a:solidFill>
                <a:latin typeface="SF Pro Text"/>
                <a:cs typeface="SF Pro Text"/>
              </a:rPr>
              <a:t>у</a:t>
            </a:r>
            <a:r>
              <a:rPr sz="1600" spc="-160" dirty="0">
                <a:solidFill>
                  <a:srgbClr val="FFFFFF"/>
                </a:solidFill>
                <a:latin typeface="SF Pro Text"/>
                <a:cs typeface="SF Pro Text"/>
              </a:rPr>
              <a:t> </a:t>
            </a:r>
            <a:r>
              <a:rPr sz="1600" dirty="0">
                <a:solidFill>
                  <a:srgbClr val="FFFFFF"/>
                </a:solidFill>
                <a:latin typeface="SF Pro Text"/>
                <a:cs typeface="SF Pro Text"/>
              </a:rPr>
              <a:t>в</a:t>
            </a:r>
            <a:r>
              <a:rPr sz="1600" spc="-160" dirty="0">
                <a:solidFill>
                  <a:srgbClr val="FFFFFF"/>
                </a:solidFill>
                <a:latin typeface="SF Pro Text"/>
                <a:cs typeface="SF Pro Text"/>
              </a:rPr>
              <a:t> </a:t>
            </a:r>
            <a:r>
              <a:rPr sz="1600" spc="-85" dirty="0">
                <a:solidFill>
                  <a:srgbClr val="FFFFFF"/>
                </a:solidFill>
                <a:latin typeface="SF Pro Text"/>
                <a:cs typeface="SF Pro Text"/>
              </a:rPr>
              <a:t>сфер</a:t>
            </a:r>
            <a:r>
              <a:rPr sz="1600" dirty="0">
                <a:solidFill>
                  <a:srgbClr val="FFFFFF"/>
                </a:solidFill>
                <a:latin typeface="SF Pro Text"/>
                <a:cs typeface="SF Pro Text"/>
              </a:rPr>
              <a:t>е</a:t>
            </a:r>
            <a:r>
              <a:rPr sz="1600" spc="-165" dirty="0">
                <a:solidFill>
                  <a:srgbClr val="FFFFFF"/>
                </a:solidFill>
                <a:latin typeface="SF Pro Text"/>
                <a:cs typeface="SF Pro Text"/>
              </a:rPr>
              <a:t> </a:t>
            </a:r>
            <a:r>
              <a:rPr sz="1600" spc="-80" dirty="0">
                <a:solidFill>
                  <a:srgbClr val="FFFFFF"/>
                </a:solidFill>
                <a:latin typeface="SF Pro Text"/>
                <a:cs typeface="SF Pro Text"/>
              </a:rPr>
              <a:t>здр</a:t>
            </a:r>
            <a:r>
              <a:rPr sz="1600" spc="-85" dirty="0">
                <a:solidFill>
                  <a:srgbClr val="FFFFFF"/>
                </a:solidFill>
                <a:latin typeface="SF Pro Text"/>
                <a:cs typeface="SF Pro Text"/>
              </a:rPr>
              <a:t>а</a:t>
            </a:r>
            <a:r>
              <a:rPr sz="1600" spc="-90" dirty="0">
                <a:solidFill>
                  <a:srgbClr val="FFFFFF"/>
                </a:solidFill>
                <a:latin typeface="SF Pro Text"/>
                <a:cs typeface="SF Pro Text"/>
              </a:rPr>
              <a:t>в</a:t>
            </a:r>
            <a:r>
              <a:rPr sz="1600" spc="-80" dirty="0">
                <a:solidFill>
                  <a:srgbClr val="FFFFFF"/>
                </a:solidFill>
                <a:latin typeface="SF Pro Text"/>
                <a:cs typeface="SF Pro Text"/>
              </a:rPr>
              <a:t>о</a:t>
            </a:r>
            <a:r>
              <a:rPr sz="1600" spc="-114" dirty="0">
                <a:solidFill>
                  <a:srgbClr val="FFFFFF"/>
                </a:solidFill>
                <a:latin typeface="SF Pro Text"/>
                <a:cs typeface="SF Pro Text"/>
              </a:rPr>
              <a:t>о</a:t>
            </a:r>
            <a:r>
              <a:rPr sz="1600" spc="-85" dirty="0">
                <a:solidFill>
                  <a:srgbClr val="FFFFFF"/>
                </a:solidFill>
                <a:latin typeface="SF Pro Text"/>
                <a:cs typeface="SF Pro Text"/>
              </a:rPr>
              <a:t>хра</a:t>
            </a:r>
            <a:r>
              <a:rPr sz="1600" spc="-80" dirty="0">
                <a:solidFill>
                  <a:srgbClr val="FFFFFF"/>
                </a:solidFill>
                <a:latin typeface="SF Pro Text"/>
                <a:cs typeface="SF Pro Text"/>
              </a:rPr>
              <a:t>нения  (</a:t>
            </a:r>
            <a:r>
              <a:rPr sz="1600" spc="-100" dirty="0">
                <a:solidFill>
                  <a:srgbClr val="FFFFFF"/>
                </a:solidFill>
                <a:latin typeface="SF Pro Text"/>
                <a:cs typeface="SF Pro Text"/>
              </a:rPr>
              <a:t>Р</a:t>
            </a:r>
            <a:r>
              <a:rPr sz="1600" spc="-80" dirty="0">
                <a:solidFill>
                  <a:srgbClr val="FFFFFF"/>
                </a:solidFill>
                <a:latin typeface="SF Pro Text"/>
                <a:cs typeface="SF Pro Text"/>
              </a:rPr>
              <a:t>осздр</a:t>
            </a:r>
            <a:r>
              <a:rPr sz="1600" spc="-85" dirty="0">
                <a:solidFill>
                  <a:srgbClr val="FFFFFF"/>
                </a:solidFill>
                <a:latin typeface="SF Pro Text"/>
                <a:cs typeface="SF Pro Text"/>
              </a:rPr>
              <a:t>а</a:t>
            </a:r>
            <a:r>
              <a:rPr sz="1600" spc="-80" dirty="0">
                <a:solidFill>
                  <a:srgbClr val="FFFFFF"/>
                </a:solidFill>
                <a:latin typeface="SF Pro Text"/>
                <a:cs typeface="SF Pro Text"/>
              </a:rPr>
              <a:t>внад</a:t>
            </a:r>
            <a:r>
              <a:rPr sz="1600" spc="-90" dirty="0">
                <a:solidFill>
                  <a:srgbClr val="FFFFFF"/>
                </a:solidFill>
                <a:latin typeface="SF Pro Text"/>
                <a:cs typeface="SF Pro Text"/>
              </a:rPr>
              <a:t>з</a:t>
            </a:r>
            <a:r>
              <a:rPr sz="1600" spc="-80" dirty="0">
                <a:solidFill>
                  <a:srgbClr val="FFFFFF"/>
                </a:solidFill>
                <a:latin typeface="SF Pro Text"/>
                <a:cs typeface="SF Pro Text"/>
              </a:rPr>
              <a:t>ор</a:t>
            </a:r>
            <a:r>
              <a:rPr sz="1600" dirty="0">
                <a:solidFill>
                  <a:srgbClr val="FFFFFF"/>
                </a:solidFill>
                <a:latin typeface="SF Pro Text"/>
                <a:cs typeface="SF Pro Text"/>
              </a:rPr>
              <a:t>)</a:t>
            </a:r>
            <a:r>
              <a:rPr sz="1600" spc="-160" dirty="0">
                <a:solidFill>
                  <a:srgbClr val="FFFFFF"/>
                </a:solidFill>
                <a:latin typeface="SF Pro Text"/>
                <a:cs typeface="SF Pro Text"/>
              </a:rPr>
              <a:t> </a:t>
            </a:r>
            <a:r>
              <a:rPr sz="1600" spc="-80" dirty="0">
                <a:solidFill>
                  <a:srgbClr val="FFFFFF"/>
                </a:solidFill>
                <a:latin typeface="SF Pro Text"/>
                <a:cs typeface="SF Pro Text"/>
              </a:rPr>
              <a:t>н</a:t>
            </a:r>
            <a:r>
              <a:rPr sz="1600" dirty="0">
                <a:solidFill>
                  <a:srgbClr val="FFFFFF"/>
                </a:solidFill>
                <a:latin typeface="SF Pro Text"/>
                <a:cs typeface="SF Pro Text"/>
              </a:rPr>
              <a:t>а</a:t>
            </a:r>
            <a:r>
              <a:rPr sz="1600" spc="-165" dirty="0">
                <a:solidFill>
                  <a:srgbClr val="FFFFFF"/>
                </a:solidFill>
                <a:latin typeface="SF Pro Text"/>
                <a:cs typeface="SF Pro Text"/>
              </a:rPr>
              <a:t> </a:t>
            </a:r>
            <a:r>
              <a:rPr sz="1600" spc="-155" dirty="0">
                <a:solidFill>
                  <a:srgbClr val="FFFFFF"/>
                </a:solidFill>
                <a:latin typeface="SF Pro Text"/>
                <a:cs typeface="SF Pro Text"/>
              </a:rPr>
              <a:t>К</a:t>
            </a:r>
            <a:r>
              <a:rPr sz="1600" spc="-80" dirty="0">
                <a:solidFill>
                  <a:srgbClr val="FFFFFF"/>
                </a:solidFill>
                <a:latin typeface="SF Pro Text"/>
                <a:cs typeface="SF Pro Text"/>
              </a:rPr>
              <a:t>омпле</a:t>
            </a:r>
            <a:r>
              <a:rPr sz="1600" spc="-120" dirty="0">
                <a:solidFill>
                  <a:srgbClr val="FFFFFF"/>
                </a:solidFill>
                <a:latin typeface="SF Pro Text"/>
                <a:cs typeface="SF Pro Text"/>
              </a:rPr>
              <a:t>к</a:t>
            </a:r>
            <a:r>
              <a:rPr sz="1600" spc="-85" dirty="0">
                <a:solidFill>
                  <a:srgbClr val="FFFFFF"/>
                </a:solidFill>
                <a:latin typeface="SF Pro Text"/>
                <a:cs typeface="SF Pro Text"/>
              </a:rPr>
              <a:t>с</a:t>
            </a:r>
            <a:r>
              <a:rPr sz="1600" dirty="0">
                <a:solidFill>
                  <a:srgbClr val="FFFFFF"/>
                </a:solidFill>
                <a:latin typeface="SF Pro Text"/>
                <a:cs typeface="SF Pro Text"/>
              </a:rPr>
              <a:t>ы</a:t>
            </a:r>
            <a:r>
              <a:rPr sz="1600" spc="-165" dirty="0">
                <a:solidFill>
                  <a:srgbClr val="FFFFFF"/>
                </a:solidFill>
                <a:latin typeface="SF Pro Text"/>
                <a:cs typeface="SF Pro Text"/>
              </a:rPr>
              <a:t> </a:t>
            </a:r>
            <a:r>
              <a:rPr sz="1600" spc="-85" dirty="0">
                <a:solidFill>
                  <a:srgbClr val="FFFFFF"/>
                </a:solidFill>
                <a:latin typeface="SF Pro Text"/>
                <a:cs typeface="SF Pro Text"/>
              </a:rPr>
              <a:t>чи</a:t>
            </a:r>
            <a:r>
              <a:rPr sz="1600" spc="-120" dirty="0">
                <a:solidFill>
                  <a:srgbClr val="FFFFFF"/>
                </a:solidFill>
                <a:latin typeface="SF Pro Text"/>
                <a:cs typeface="SF Pro Text"/>
              </a:rPr>
              <a:t>с</a:t>
            </a:r>
            <a:r>
              <a:rPr sz="1600" spc="-80" dirty="0">
                <a:solidFill>
                  <a:srgbClr val="FFFFFF"/>
                </a:solidFill>
                <a:latin typeface="SF Pro Text"/>
                <a:cs typeface="SF Pro Text"/>
              </a:rPr>
              <a:t>ты</a:t>
            </a:r>
            <a:r>
              <a:rPr sz="1600" dirty="0">
                <a:solidFill>
                  <a:srgbClr val="FFFFFF"/>
                </a:solidFill>
                <a:latin typeface="SF Pro Text"/>
                <a:cs typeface="SF Pro Text"/>
              </a:rPr>
              <a:t>х</a:t>
            </a:r>
            <a:r>
              <a:rPr sz="1600" spc="-165" dirty="0">
                <a:solidFill>
                  <a:srgbClr val="FFFFFF"/>
                </a:solidFill>
                <a:latin typeface="SF Pro Text"/>
                <a:cs typeface="SF Pro Text"/>
              </a:rPr>
              <a:t> </a:t>
            </a:r>
            <a:r>
              <a:rPr sz="1600" spc="-80" dirty="0">
                <a:solidFill>
                  <a:srgbClr val="FFFFFF"/>
                </a:solidFill>
                <a:latin typeface="SF Pro Text"/>
                <a:cs typeface="SF Pro Text"/>
              </a:rPr>
              <a:t>помещени</a:t>
            </a:r>
            <a:r>
              <a:rPr sz="1600" dirty="0">
                <a:solidFill>
                  <a:srgbClr val="FFFFFF"/>
                </a:solidFill>
                <a:latin typeface="SF Pro Text"/>
                <a:cs typeface="SF Pro Text"/>
              </a:rPr>
              <a:t>й</a:t>
            </a:r>
            <a:r>
              <a:rPr sz="1600" spc="-160" dirty="0">
                <a:solidFill>
                  <a:srgbClr val="FFFFFF"/>
                </a:solidFill>
                <a:latin typeface="SF Pro Text"/>
                <a:cs typeface="SF Pro Text"/>
              </a:rPr>
              <a:t> </a:t>
            </a:r>
            <a:r>
              <a:rPr sz="1600" spc="-80" dirty="0">
                <a:solidFill>
                  <a:srgbClr val="FFFFFF"/>
                </a:solidFill>
                <a:latin typeface="SF Pro Text"/>
                <a:cs typeface="SF Pro Text"/>
              </a:rPr>
              <a:t>выд</a:t>
            </a:r>
            <a:r>
              <a:rPr sz="1600" spc="-85" dirty="0">
                <a:solidFill>
                  <a:srgbClr val="FFFFFF"/>
                </a:solidFill>
                <a:latin typeface="SF Pro Text"/>
                <a:cs typeface="SF Pro Text"/>
              </a:rPr>
              <a:t>а</a:t>
            </a:r>
            <a:r>
              <a:rPr sz="1600" spc="-135" dirty="0">
                <a:solidFill>
                  <a:srgbClr val="FFFFFF"/>
                </a:solidFill>
                <a:latin typeface="SF Pro Text"/>
                <a:cs typeface="SF Pro Text"/>
              </a:rPr>
              <a:t>ю</a:t>
            </a:r>
            <a:r>
              <a:rPr sz="1600" spc="-114" dirty="0">
                <a:solidFill>
                  <a:srgbClr val="FFFFFF"/>
                </a:solidFill>
                <a:latin typeface="SF Pro Text"/>
                <a:cs typeface="SF Pro Text"/>
              </a:rPr>
              <a:t>т</a:t>
            </a:r>
            <a:r>
              <a:rPr sz="1600" spc="-100" dirty="0">
                <a:solidFill>
                  <a:srgbClr val="FFFFFF"/>
                </a:solidFill>
                <a:latin typeface="SF Pro Text"/>
                <a:cs typeface="SF Pro Text"/>
              </a:rPr>
              <a:t>с</a:t>
            </a:r>
            <a:r>
              <a:rPr sz="1600" dirty="0">
                <a:solidFill>
                  <a:srgbClr val="FFFFFF"/>
                </a:solidFill>
                <a:latin typeface="SF Pro Text"/>
                <a:cs typeface="SF Pro Text"/>
              </a:rPr>
              <a:t>я  </a:t>
            </a:r>
            <a:r>
              <a:rPr sz="1600" b="1" spc="-80" dirty="0">
                <a:solidFill>
                  <a:srgbClr val="FFFFFF"/>
                </a:solidFill>
                <a:latin typeface="SF Pro Text"/>
                <a:cs typeface="SF Pro Text"/>
              </a:rPr>
              <a:t>регистрационные</a:t>
            </a:r>
            <a:r>
              <a:rPr sz="1600" b="1" spc="-160" dirty="0">
                <a:solidFill>
                  <a:srgbClr val="FFFFFF"/>
                </a:solidFill>
                <a:latin typeface="SF Pro Text"/>
                <a:cs typeface="SF Pro Text"/>
              </a:rPr>
              <a:t> </a:t>
            </a:r>
            <a:r>
              <a:rPr sz="1600" b="1" spc="-85" dirty="0">
                <a:solidFill>
                  <a:srgbClr val="FFFFFF"/>
                </a:solidFill>
                <a:latin typeface="SF Pro Text"/>
                <a:cs typeface="SF Pro Text"/>
              </a:rPr>
              <a:t>удостоверения</a:t>
            </a:r>
            <a:r>
              <a:rPr sz="1600" b="1" spc="-160" dirty="0">
                <a:solidFill>
                  <a:srgbClr val="FFFFFF"/>
                </a:solidFill>
                <a:latin typeface="SF Pro Text"/>
                <a:cs typeface="SF Pro Text"/>
              </a:rPr>
              <a:t> </a:t>
            </a:r>
            <a:r>
              <a:rPr sz="1600" b="1" spc="-65" dirty="0">
                <a:solidFill>
                  <a:srgbClr val="FFFFFF"/>
                </a:solidFill>
                <a:latin typeface="SF Pro Text"/>
                <a:cs typeface="SF Pro Text"/>
              </a:rPr>
              <a:t>как</a:t>
            </a:r>
            <a:r>
              <a:rPr sz="1600" b="1" spc="-160" dirty="0">
                <a:solidFill>
                  <a:srgbClr val="FFFFFF"/>
                </a:solidFill>
                <a:latin typeface="SF Pro Text"/>
                <a:cs typeface="SF Pro Text"/>
              </a:rPr>
              <a:t> </a:t>
            </a:r>
            <a:r>
              <a:rPr sz="1600" b="1" spc="-40" dirty="0">
                <a:solidFill>
                  <a:srgbClr val="FFFFFF"/>
                </a:solidFill>
                <a:latin typeface="SF Pro Text"/>
                <a:cs typeface="SF Pro Text"/>
              </a:rPr>
              <a:t>на</a:t>
            </a:r>
            <a:r>
              <a:rPr sz="1600" b="1" spc="-160" dirty="0">
                <a:solidFill>
                  <a:srgbClr val="FFFFFF"/>
                </a:solidFill>
                <a:latin typeface="SF Pro Text"/>
                <a:cs typeface="SF Pro Text"/>
              </a:rPr>
              <a:t> </a:t>
            </a:r>
            <a:r>
              <a:rPr sz="1600" b="1" spc="-80" dirty="0">
                <a:solidFill>
                  <a:srgbClr val="FFFFFF"/>
                </a:solidFill>
                <a:latin typeface="SF Pro Text"/>
                <a:cs typeface="SF Pro Text"/>
              </a:rPr>
              <a:t>медицинское</a:t>
            </a:r>
            <a:r>
              <a:rPr sz="1600" b="1" spc="-165" dirty="0">
                <a:solidFill>
                  <a:srgbClr val="FFFFFF"/>
                </a:solidFill>
                <a:latin typeface="SF Pro Text"/>
                <a:cs typeface="SF Pro Text"/>
              </a:rPr>
              <a:t> </a:t>
            </a:r>
            <a:r>
              <a:rPr sz="1600" b="1" spc="-85" dirty="0">
                <a:solidFill>
                  <a:srgbClr val="FFFFFF"/>
                </a:solidFill>
                <a:latin typeface="SF Pro Text"/>
                <a:cs typeface="SF Pro Text"/>
              </a:rPr>
              <a:t>изделие</a:t>
            </a:r>
            <a:endParaRPr sz="1600" dirty="0">
              <a:latin typeface="SF Pro Text"/>
              <a:cs typeface="SF Pro Tex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23508" y="0"/>
              <a:ext cx="5868491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2631960"/>
              <a:ext cx="6323965" cy="1376680"/>
            </a:xfrm>
            <a:custGeom>
              <a:avLst/>
              <a:gdLst/>
              <a:ahLst/>
              <a:cxnLst/>
              <a:rect l="l" t="t" r="r" b="b"/>
              <a:pathLst>
                <a:path w="6323965" h="1376679">
                  <a:moveTo>
                    <a:pt x="6323495" y="0"/>
                  </a:moveTo>
                  <a:lnTo>
                    <a:pt x="0" y="0"/>
                  </a:lnTo>
                  <a:lnTo>
                    <a:pt x="0" y="1376527"/>
                  </a:lnTo>
                  <a:lnTo>
                    <a:pt x="6323495" y="1376527"/>
                  </a:lnTo>
                  <a:lnTo>
                    <a:pt x="6323495" y="0"/>
                  </a:lnTo>
                  <a:close/>
                </a:path>
              </a:pathLst>
            </a:custGeom>
            <a:solidFill>
              <a:srgbClr val="2F8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9996" y="720002"/>
              <a:ext cx="1011555" cy="302260"/>
            </a:xfrm>
            <a:custGeom>
              <a:avLst/>
              <a:gdLst/>
              <a:ahLst/>
              <a:cxnLst/>
              <a:rect l="l" t="t" r="r" b="b"/>
              <a:pathLst>
                <a:path w="1011555" h="302259">
                  <a:moveTo>
                    <a:pt x="550316" y="0"/>
                  </a:moveTo>
                  <a:lnTo>
                    <a:pt x="502635" y="7689"/>
                  </a:lnTo>
                  <a:lnTo>
                    <a:pt x="461234" y="29100"/>
                  </a:lnTo>
                  <a:lnTo>
                    <a:pt x="428592" y="61749"/>
                  </a:lnTo>
                  <a:lnTo>
                    <a:pt x="407189" y="103152"/>
                  </a:lnTo>
                  <a:lnTo>
                    <a:pt x="399503" y="150825"/>
                  </a:lnTo>
                  <a:lnTo>
                    <a:pt x="407189" y="198497"/>
                  </a:lnTo>
                  <a:lnTo>
                    <a:pt x="428592" y="239900"/>
                  </a:lnTo>
                  <a:lnTo>
                    <a:pt x="461234" y="272550"/>
                  </a:lnTo>
                  <a:lnTo>
                    <a:pt x="502635" y="293961"/>
                  </a:lnTo>
                  <a:lnTo>
                    <a:pt x="550316" y="301650"/>
                  </a:lnTo>
                  <a:lnTo>
                    <a:pt x="597985" y="293961"/>
                  </a:lnTo>
                  <a:lnTo>
                    <a:pt x="639378" y="272550"/>
                  </a:lnTo>
                  <a:lnTo>
                    <a:pt x="672016" y="239900"/>
                  </a:lnTo>
                  <a:lnTo>
                    <a:pt x="684350" y="216039"/>
                  </a:lnTo>
                  <a:lnTo>
                    <a:pt x="550316" y="216039"/>
                  </a:lnTo>
                  <a:lnTo>
                    <a:pt x="524931" y="210914"/>
                  </a:lnTo>
                  <a:lnTo>
                    <a:pt x="504202" y="196938"/>
                  </a:lnTo>
                  <a:lnTo>
                    <a:pt x="490226" y="176209"/>
                  </a:lnTo>
                  <a:lnTo>
                    <a:pt x="485101" y="150825"/>
                  </a:lnTo>
                  <a:lnTo>
                    <a:pt x="490226" y="125436"/>
                  </a:lnTo>
                  <a:lnTo>
                    <a:pt x="504202" y="104698"/>
                  </a:lnTo>
                  <a:lnTo>
                    <a:pt x="524931" y="90714"/>
                  </a:lnTo>
                  <a:lnTo>
                    <a:pt x="550316" y="85585"/>
                  </a:lnTo>
                  <a:lnTo>
                    <a:pt x="684337" y="85585"/>
                  </a:lnTo>
                  <a:lnTo>
                    <a:pt x="672016" y="61749"/>
                  </a:lnTo>
                  <a:lnTo>
                    <a:pt x="639378" y="29100"/>
                  </a:lnTo>
                  <a:lnTo>
                    <a:pt x="597985" y="7689"/>
                  </a:lnTo>
                  <a:lnTo>
                    <a:pt x="550316" y="0"/>
                  </a:lnTo>
                  <a:close/>
                </a:path>
                <a:path w="1011555" h="302259">
                  <a:moveTo>
                    <a:pt x="684337" y="85585"/>
                  </a:moveTo>
                  <a:lnTo>
                    <a:pt x="550316" y="85585"/>
                  </a:lnTo>
                  <a:lnTo>
                    <a:pt x="575708" y="90714"/>
                  </a:lnTo>
                  <a:lnTo>
                    <a:pt x="596441" y="104698"/>
                  </a:lnTo>
                  <a:lnTo>
                    <a:pt x="610418" y="125436"/>
                  </a:lnTo>
                  <a:lnTo>
                    <a:pt x="615543" y="150825"/>
                  </a:lnTo>
                  <a:lnTo>
                    <a:pt x="610418" y="176209"/>
                  </a:lnTo>
                  <a:lnTo>
                    <a:pt x="596441" y="196938"/>
                  </a:lnTo>
                  <a:lnTo>
                    <a:pt x="575708" y="210914"/>
                  </a:lnTo>
                  <a:lnTo>
                    <a:pt x="550316" y="216039"/>
                  </a:lnTo>
                  <a:lnTo>
                    <a:pt x="684350" y="216039"/>
                  </a:lnTo>
                  <a:lnTo>
                    <a:pt x="693418" y="198497"/>
                  </a:lnTo>
                  <a:lnTo>
                    <a:pt x="701103" y="150825"/>
                  </a:lnTo>
                  <a:lnTo>
                    <a:pt x="693418" y="103152"/>
                  </a:lnTo>
                  <a:lnTo>
                    <a:pt x="684337" y="85585"/>
                  </a:lnTo>
                  <a:close/>
                </a:path>
                <a:path w="1011555" h="302259">
                  <a:moveTo>
                    <a:pt x="366877" y="8128"/>
                  </a:moveTo>
                  <a:lnTo>
                    <a:pt x="285356" y="8128"/>
                  </a:lnTo>
                  <a:lnTo>
                    <a:pt x="285356" y="293471"/>
                  </a:lnTo>
                  <a:lnTo>
                    <a:pt x="366877" y="293471"/>
                  </a:lnTo>
                  <a:lnTo>
                    <a:pt x="366877" y="8128"/>
                  </a:lnTo>
                  <a:close/>
                </a:path>
                <a:path w="1011555" h="302259">
                  <a:moveTo>
                    <a:pt x="163055" y="89687"/>
                  </a:moveTo>
                  <a:lnTo>
                    <a:pt x="81534" y="89687"/>
                  </a:lnTo>
                  <a:lnTo>
                    <a:pt x="81534" y="293471"/>
                  </a:lnTo>
                  <a:lnTo>
                    <a:pt x="163055" y="293471"/>
                  </a:lnTo>
                  <a:lnTo>
                    <a:pt x="163055" y="89687"/>
                  </a:lnTo>
                  <a:close/>
                </a:path>
                <a:path w="1011555" h="302259">
                  <a:moveTo>
                    <a:pt x="244576" y="8140"/>
                  </a:moveTo>
                  <a:lnTo>
                    <a:pt x="0" y="8140"/>
                  </a:lnTo>
                  <a:lnTo>
                    <a:pt x="0" y="89687"/>
                  </a:lnTo>
                  <a:lnTo>
                    <a:pt x="244576" y="89687"/>
                  </a:lnTo>
                  <a:lnTo>
                    <a:pt x="244576" y="8140"/>
                  </a:lnTo>
                  <a:close/>
                </a:path>
                <a:path w="1011555" h="302259">
                  <a:moveTo>
                    <a:pt x="807123" y="8140"/>
                  </a:moveTo>
                  <a:lnTo>
                    <a:pt x="733729" y="8140"/>
                  </a:lnTo>
                  <a:lnTo>
                    <a:pt x="733729" y="293471"/>
                  </a:lnTo>
                  <a:lnTo>
                    <a:pt x="815251" y="293471"/>
                  </a:lnTo>
                  <a:lnTo>
                    <a:pt x="815251" y="142659"/>
                  </a:lnTo>
                  <a:lnTo>
                    <a:pt x="919241" y="142659"/>
                  </a:lnTo>
                  <a:lnTo>
                    <a:pt x="807123" y="8140"/>
                  </a:lnTo>
                  <a:close/>
                </a:path>
                <a:path w="1011555" h="302259">
                  <a:moveTo>
                    <a:pt x="919241" y="142659"/>
                  </a:moveTo>
                  <a:lnTo>
                    <a:pt x="815251" y="142659"/>
                  </a:lnTo>
                  <a:lnTo>
                    <a:pt x="937552" y="293471"/>
                  </a:lnTo>
                  <a:lnTo>
                    <a:pt x="1010945" y="293471"/>
                  </a:lnTo>
                  <a:lnTo>
                    <a:pt x="1010945" y="154876"/>
                  </a:lnTo>
                  <a:lnTo>
                    <a:pt x="929424" y="154876"/>
                  </a:lnTo>
                  <a:lnTo>
                    <a:pt x="919241" y="142659"/>
                  </a:lnTo>
                  <a:close/>
                </a:path>
                <a:path w="1011555" h="302259">
                  <a:moveTo>
                    <a:pt x="1010945" y="8140"/>
                  </a:moveTo>
                  <a:lnTo>
                    <a:pt x="929424" y="8140"/>
                  </a:lnTo>
                  <a:lnTo>
                    <a:pt x="929424" y="154876"/>
                  </a:lnTo>
                  <a:lnTo>
                    <a:pt x="1010945" y="154876"/>
                  </a:lnTo>
                  <a:lnTo>
                    <a:pt x="1010945" y="8140"/>
                  </a:lnTo>
                  <a:close/>
                </a:path>
              </a:pathLst>
            </a:custGeom>
            <a:solidFill>
              <a:srgbClr val="003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67643" y="883056"/>
              <a:ext cx="130441" cy="13042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07299" y="1330101"/>
            <a:ext cx="4916799" cy="1028487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 marR="14604">
              <a:lnSpc>
                <a:spcPts val="3600"/>
              </a:lnSpc>
              <a:spcBef>
                <a:spcPts val="820"/>
              </a:spcBef>
            </a:pPr>
            <a:r>
              <a:rPr dirty="0"/>
              <a:t>С точки зрения  проектирования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07293" y="4239283"/>
            <a:ext cx="5271770" cy="217598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60960">
              <a:lnSpc>
                <a:spcPct val="150000"/>
              </a:lnSpc>
              <a:spcBef>
                <a:spcPts val="20"/>
              </a:spcBef>
            </a:pPr>
            <a:r>
              <a:rPr sz="1600" spc="-160" dirty="0">
                <a:solidFill>
                  <a:srgbClr val="003E4E"/>
                </a:solidFill>
                <a:latin typeface="SF Pro Text"/>
                <a:cs typeface="SF Pro Text"/>
              </a:rPr>
              <a:t>К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Ч</a:t>
            </a: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П</a:t>
            </a:r>
            <a:r>
              <a:rPr sz="1600" spc="-16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пр</a:t>
            </a:r>
            <a:r>
              <a:rPr sz="1600" spc="-90" dirty="0">
                <a:solidFill>
                  <a:srgbClr val="003E4E"/>
                </a:solidFill>
                <a:latin typeface="SF Pro Text"/>
                <a:cs typeface="SF Pro Text"/>
              </a:rPr>
              <a:t>е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д</a:t>
            </a:r>
            <a:r>
              <a:rPr sz="1600" spc="-120" dirty="0">
                <a:solidFill>
                  <a:srgbClr val="003E4E"/>
                </a:solidFill>
                <a:latin typeface="SF Pro Text"/>
                <a:cs typeface="SF Pro Text"/>
              </a:rPr>
              <a:t>с</a:t>
            </a:r>
            <a:r>
              <a:rPr sz="1600" spc="-95" dirty="0">
                <a:solidFill>
                  <a:srgbClr val="003E4E"/>
                </a:solidFill>
                <a:latin typeface="SF Pro Text"/>
                <a:cs typeface="SF Pro Text"/>
              </a:rPr>
              <a:t>т</a:t>
            </a: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а</a:t>
            </a:r>
            <a:r>
              <a:rPr sz="1600" spc="-90" dirty="0">
                <a:solidFill>
                  <a:srgbClr val="003E4E"/>
                </a:solidFill>
                <a:latin typeface="SF Pro Text"/>
                <a:cs typeface="SF Pro Text"/>
              </a:rPr>
              <a:t>в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ля</a:t>
            </a:r>
            <a:r>
              <a:rPr sz="1600" spc="-145" dirty="0">
                <a:solidFill>
                  <a:srgbClr val="003E4E"/>
                </a:solidFill>
                <a:latin typeface="SF Pro Text"/>
                <a:cs typeface="SF Pro Text"/>
              </a:rPr>
              <a:t>е</a:t>
            </a: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т</a:t>
            </a:r>
            <a:r>
              <a:rPr sz="1600" spc="-16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собо</a:t>
            </a: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й</a:t>
            </a:r>
            <a:r>
              <a:rPr sz="1600" spc="-16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з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амкн</a:t>
            </a:r>
            <a:r>
              <a:rPr sz="1600" spc="-114" dirty="0">
                <a:solidFill>
                  <a:srgbClr val="003E4E"/>
                </a:solidFill>
                <a:latin typeface="SF Pro Text"/>
                <a:cs typeface="SF Pro Text"/>
              </a:rPr>
              <a:t>у</a:t>
            </a: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ты</a:t>
            </a: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й</a:t>
            </a:r>
            <a:r>
              <a:rPr sz="1600" spc="-16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120" dirty="0">
                <a:solidFill>
                  <a:srgbClr val="003E4E"/>
                </a:solidFill>
                <a:latin typeface="SF Pro Text"/>
                <a:cs typeface="SF Pro Text"/>
              </a:rPr>
              <a:t>к</a:t>
            </a: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онту</a:t>
            </a:r>
            <a:r>
              <a:rPr sz="1600" spc="-114" dirty="0">
                <a:solidFill>
                  <a:srgbClr val="003E4E"/>
                </a:solidFill>
                <a:latin typeface="SF Pro Text"/>
                <a:cs typeface="SF Pro Text"/>
              </a:rPr>
              <a:t>р</a:t>
            </a: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.  </a:t>
            </a: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Функционально</a:t>
            </a:r>
            <a:r>
              <a:rPr sz="1600" spc="-16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объединённые</a:t>
            </a:r>
            <a:r>
              <a:rPr sz="1600" spc="-16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конструкции</a:t>
            </a:r>
            <a:r>
              <a:rPr sz="1600" spc="-16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специально </a:t>
            </a:r>
            <a:r>
              <a:rPr sz="1600" spc="-434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с</a:t>
            </a:r>
            <a:r>
              <a:rPr sz="1600" spc="-120" dirty="0">
                <a:solidFill>
                  <a:srgbClr val="003E4E"/>
                </a:solidFill>
                <a:latin typeface="SF Pro Text"/>
                <a:cs typeface="SF Pro Text"/>
              </a:rPr>
              <a:t>к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о</a:t>
            </a: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н</a:t>
            </a:r>
            <a:r>
              <a:rPr sz="1600" spc="-120" dirty="0">
                <a:solidFill>
                  <a:srgbClr val="003E4E"/>
                </a:solidFill>
                <a:latin typeface="SF Pro Text"/>
                <a:cs typeface="SF Pro Text"/>
              </a:rPr>
              <a:t>с</a:t>
            </a: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т</a:t>
            </a:r>
            <a:r>
              <a:rPr sz="1600" spc="-114" dirty="0">
                <a:solidFill>
                  <a:srgbClr val="003E4E"/>
                </a:solidFill>
                <a:latin typeface="SF Pro Text"/>
                <a:cs typeface="SF Pro Text"/>
              </a:rPr>
              <a:t>р</a:t>
            </a: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уиров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а</a:t>
            </a: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ны</a:t>
            </a: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,</a:t>
            </a:r>
            <a:r>
              <a:rPr sz="1600" spc="-16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из</a:t>
            </a:r>
            <a:r>
              <a:rPr sz="1600" spc="-105" dirty="0">
                <a:solidFill>
                  <a:srgbClr val="003E4E"/>
                </a:solidFill>
                <a:latin typeface="SF Pro Text"/>
                <a:cs typeface="SF Pro Text"/>
              </a:rPr>
              <a:t>г</a:t>
            </a:r>
            <a:r>
              <a:rPr sz="1600" spc="-135" dirty="0">
                <a:solidFill>
                  <a:srgbClr val="003E4E"/>
                </a:solidFill>
                <a:latin typeface="SF Pro Text"/>
                <a:cs typeface="SF Pro Text"/>
              </a:rPr>
              <a:t>о</a:t>
            </a:r>
            <a:r>
              <a:rPr sz="1600" spc="-114" dirty="0">
                <a:solidFill>
                  <a:srgbClr val="003E4E"/>
                </a:solidFill>
                <a:latin typeface="SF Pro Text"/>
                <a:cs typeface="SF Pro Text"/>
              </a:rPr>
              <a:t>т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о</a:t>
            </a:r>
            <a:r>
              <a:rPr sz="1600" spc="-90" dirty="0">
                <a:solidFill>
                  <a:srgbClr val="003E4E"/>
                </a:solidFill>
                <a:latin typeface="SF Pro Text"/>
                <a:cs typeface="SF Pro Text"/>
              </a:rPr>
              <a:t>в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лены</a:t>
            </a: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,</a:t>
            </a:r>
            <a:r>
              <a:rPr sz="1600" spc="-16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с</a:t>
            </a:r>
            <a:r>
              <a:rPr sz="1600" spc="-120" dirty="0">
                <a:solidFill>
                  <a:srgbClr val="003E4E"/>
                </a:solidFill>
                <a:latin typeface="SF Pro Text"/>
                <a:cs typeface="SF Pro Text"/>
              </a:rPr>
              <a:t>к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омпле</a:t>
            </a:r>
            <a:r>
              <a:rPr sz="1600" spc="-120" dirty="0">
                <a:solidFill>
                  <a:srgbClr val="003E4E"/>
                </a:solidFill>
                <a:latin typeface="SF Pro Text"/>
                <a:cs typeface="SF Pro Text"/>
              </a:rPr>
              <a:t>к</a:t>
            </a:r>
            <a:r>
              <a:rPr sz="1600" spc="-114" dirty="0">
                <a:solidFill>
                  <a:srgbClr val="003E4E"/>
                </a:solidFill>
                <a:latin typeface="SF Pro Text"/>
                <a:cs typeface="SF Pro Text"/>
              </a:rPr>
              <a:t>т</a:t>
            </a: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ов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а</a:t>
            </a: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н</a:t>
            </a: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ы</a:t>
            </a:r>
            <a:r>
              <a:rPr sz="1600" spc="-16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и  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собран</a:t>
            </a: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ы</a:t>
            </a:r>
            <a:r>
              <a:rPr sz="1600" spc="-16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в</a:t>
            </a:r>
            <a:r>
              <a:rPr sz="1600" spc="-16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90" dirty="0">
                <a:solidFill>
                  <a:srgbClr val="003E4E"/>
                </a:solidFill>
                <a:latin typeface="SF Pro Text"/>
                <a:cs typeface="SF Pro Text"/>
              </a:rPr>
              <a:t>е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дино</a:t>
            </a: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е</a:t>
            </a:r>
            <a:r>
              <a:rPr sz="1600" spc="-16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ц</a:t>
            </a:r>
            <a:r>
              <a:rPr sz="1600" spc="-105" dirty="0">
                <a:solidFill>
                  <a:srgbClr val="003E4E"/>
                </a:solidFill>
                <a:latin typeface="SF Pro Text"/>
                <a:cs typeface="SF Pro Text"/>
              </a:rPr>
              <a:t>е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лое.</a:t>
            </a:r>
            <a:endParaRPr sz="1600" dirty="0">
              <a:latin typeface="SF Pro Text"/>
              <a:cs typeface="SF Pro Text"/>
            </a:endParaRPr>
          </a:p>
          <a:p>
            <a:pPr marL="12700">
              <a:lnSpc>
                <a:spcPct val="150000"/>
              </a:lnSpc>
            </a:pPr>
            <a:r>
              <a:rPr sz="1600" spc="-160" dirty="0">
                <a:solidFill>
                  <a:srgbClr val="003E4E"/>
                </a:solidFill>
                <a:latin typeface="SF Pro Text"/>
                <a:cs typeface="SF Pro Text"/>
              </a:rPr>
              <a:t>К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Ч</a:t>
            </a: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П</a:t>
            </a:r>
            <a:r>
              <a:rPr sz="1600" spc="-16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вып</a:t>
            </a:r>
            <a:r>
              <a:rPr sz="1600" spc="-90" dirty="0">
                <a:solidFill>
                  <a:srgbClr val="003E4E"/>
                </a:solidFill>
                <a:latin typeface="SF Pro Text"/>
                <a:cs typeface="SF Pro Text"/>
              </a:rPr>
              <a:t>о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лня</a:t>
            </a:r>
            <a:r>
              <a:rPr sz="1600" spc="-135" dirty="0">
                <a:solidFill>
                  <a:srgbClr val="003E4E"/>
                </a:solidFill>
                <a:latin typeface="SF Pro Text"/>
                <a:cs typeface="SF Pro Text"/>
              </a:rPr>
              <a:t>ю</a:t>
            </a:r>
            <a:r>
              <a:rPr sz="1600" spc="-114" dirty="0">
                <a:solidFill>
                  <a:srgbClr val="003E4E"/>
                </a:solidFill>
                <a:latin typeface="SF Pro Text"/>
                <a:cs typeface="SF Pro Text"/>
              </a:rPr>
              <a:t>т</a:t>
            </a:r>
            <a:r>
              <a:rPr sz="1600" spc="-100" dirty="0">
                <a:solidFill>
                  <a:srgbClr val="003E4E"/>
                </a:solidFill>
                <a:latin typeface="SF Pro Text"/>
                <a:cs typeface="SF Pro Text"/>
              </a:rPr>
              <a:t>с</a:t>
            </a: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я</a:t>
            </a:r>
            <a:r>
              <a:rPr sz="1600" spc="-16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п</a:t>
            </a: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о</a:t>
            </a:r>
            <a:r>
              <a:rPr sz="1600" spc="-16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80" dirty="0" err="1">
                <a:solidFill>
                  <a:srgbClr val="003E4E"/>
                </a:solidFill>
                <a:latin typeface="SF Pro Text"/>
                <a:cs typeface="SF Pro Text"/>
              </a:rPr>
              <a:t>принцип</a:t>
            </a:r>
            <a:r>
              <a:rPr sz="1600" dirty="0" err="1">
                <a:solidFill>
                  <a:srgbClr val="003E4E"/>
                </a:solidFill>
                <a:latin typeface="SF Pro Text"/>
                <a:cs typeface="SF Pro Text"/>
              </a:rPr>
              <a:t>у</a:t>
            </a:r>
            <a:r>
              <a:rPr sz="1600" spc="-16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lang="ru-RU" sz="1600" b="1" spc="-160" dirty="0">
                <a:solidFill>
                  <a:srgbClr val="003E4E"/>
                </a:solidFill>
                <a:latin typeface="SF Pro Text"/>
                <a:cs typeface="SF Pro Text"/>
              </a:rPr>
              <a:t>"</a:t>
            </a:r>
            <a:r>
              <a:rPr sz="1600" b="1" spc="-80" dirty="0" err="1">
                <a:solidFill>
                  <a:srgbClr val="003E4E"/>
                </a:solidFill>
                <a:latin typeface="SF Pro Text"/>
                <a:cs typeface="SF Pro Text"/>
              </a:rPr>
              <a:t>помещени</a:t>
            </a:r>
            <a:r>
              <a:rPr sz="1600" b="1" dirty="0" err="1">
                <a:solidFill>
                  <a:srgbClr val="003E4E"/>
                </a:solidFill>
                <a:latin typeface="SF Pro Text"/>
                <a:cs typeface="SF Pro Text"/>
              </a:rPr>
              <a:t>е</a:t>
            </a:r>
            <a:r>
              <a:rPr sz="1600" b="1" spc="-16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b="1" dirty="0">
                <a:solidFill>
                  <a:srgbClr val="003E4E"/>
                </a:solidFill>
                <a:latin typeface="SF Pro Text"/>
                <a:cs typeface="SF Pro Text"/>
              </a:rPr>
              <a:t>в</a:t>
            </a:r>
            <a:r>
              <a:rPr sz="1600" b="1" spc="-16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b="1" spc="-80" dirty="0" err="1">
                <a:solidFill>
                  <a:srgbClr val="003E4E"/>
                </a:solidFill>
                <a:latin typeface="SF Pro Text"/>
                <a:cs typeface="SF Pro Text"/>
              </a:rPr>
              <a:t>помещении</a:t>
            </a:r>
            <a:r>
              <a:rPr lang="ru-RU" sz="1600" b="1" spc="-80" dirty="0">
                <a:solidFill>
                  <a:srgbClr val="003E4E"/>
                </a:solidFill>
                <a:latin typeface="SF Pro Text"/>
                <a:cs typeface="SF Pro Text"/>
              </a:rPr>
              <a:t>".</a:t>
            </a:r>
            <a:endParaRPr sz="1600" b="1" dirty="0">
              <a:latin typeface="SF Pro Text"/>
              <a:cs typeface="SF Pro Tex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7293" y="2742015"/>
            <a:ext cx="5271770" cy="106798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20"/>
              </a:spcBef>
            </a:pPr>
            <a:r>
              <a:rPr sz="1600" spc="-85" dirty="0">
                <a:solidFill>
                  <a:srgbClr val="FFFFFF"/>
                </a:solidFill>
                <a:latin typeface="SF Pro Text"/>
                <a:cs typeface="SF Pro Text"/>
              </a:rPr>
              <a:t>КЧП</a:t>
            </a:r>
            <a:r>
              <a:rPr sz="1600" spc="-165" dirty="0">
                <a:solidFill>
                  <a:srgbClr val="FFFFFF"/>
                </a:solidFill>
                <a:latin typeface="SF Pro Text"/>
                <a:cs typeface="SF Pro Text"/>
              </a:rPr>
              <a:t> </a:t>
            </a:r>
            <a:r>
              <a:rPr sz="1600" dirty="0">
                <a:solidFill>
                  <a:srgbClr val="FFFFFF"/>
                </a:solidFill>
                <a:latin typeface="SF Pro Text"/>
                <a:cs typeface="SF Pro Text"/>
              </a:rPr>
              <a:t>–</a:t>
            </a:r>
            <a:r>
              <a:rPr sz="1600" spc="-165" dirty="0">
                <a:solidFill>
                  <a:srgbClr val="FFFFFF"/>
                </a:solidFill>
                <a:latin typeface="SF Pro Text"/>
                <a:cs typeface="SF Pro Text"/>
              </a:rPr>
              <a:t> </a:t>
            </a:r>
            <a:r>
              <a:rPr sz="1600" spc="-85" dirty="0">
                <a:solidFill>
                  <a:srgbClr val="FFFFFF"/>
                </a:solidFill>
                <a:latin typeface="SF Pro Text"/>
                <a:cs typeface="SF Pro Text"/>
              </a:rPr>
              <a:t>это</a:t>
            </a:r>
            <a:r>
              <a:rPr sz="1600" spc="-160" dirty="0">
                <a:solidFill>
                  <a:srgbClr val="FFFFFF"/>
                </a:solidFill>
                <a:latin typeface="SF Pro Text"/>
                <a:cs typeface="SF Pro Text"/>
              </a:rPr>
              <a:t> </a:t>
            </a:r>
            <a:r>
              <a:rPr sz="1600" spc="-85" dirty="0">
                <a:solidFill>
                  <a:srgbClr val="FFFFFF"/>
                </a:solidFill>
                <a:latin typeface="SF Pro Text"/>
                <a:cs typeface="SF Pro Text"/>
              </a:rPr>
              <a:t>медицинское</a:t>
            </a:r>
            <a:r>
              <a:rPr sz="1600" spc="-155" dirty="0">
                <a:solidFill>
                  <a:srgbClr val="FFFFFF"/>
                </a:solidFill>
                <a:latin typeface="SF Pro Text"/>
                <a:cs typeface="SF Pro Text"/>
              </a:rPr>
              <a:t> </a:t>
            </a:r>
            <a:r>
              <a:rPr sz="1600" spc="-85" dirty="0">
                <a:solidFill>
                  <a:srgbClr val="FFFFFF"/>
                </a:solidFill>
                <a:latin typeface="SF Pro Text"/>
                <a:cs typeface="SF Pro Text"/>
              </a:rPr>
              <a:t>оборудование</a:t>
            </a:r>
            <a:r>
              <a:rPr sz="1600" spc="-160" dirty="0">
                <a:solidFill>
                  <a:srgbClr val="FFFFFF"/>
                </a:solidFill>
                <a:latin typeface="SF Pro Text"/>
                <a:cs typeface="SF Pro Text"/>
              </a:rPr>
              <a:t> </a:t>
            </a:r>
            <a:r>
              <a:rPr sz="1600" dirty="0">
                <a:solidFill>
                  <a:srgbClr val="FFFFFF"/>
                </a:solidFill>
                <a:latin typeface="SF Pro Text"/>
                <a:cs typeface="SF Pro Text"/>
              </a:rPr>
              <a:t>в</a:t>
            </a:r>
            <a:r>
              <a:rPr sz="1600" spc="-160" dirty="0">
                <a:solidFill>
                  <a:srgbClr val="FFFFFF"/>
                </a:solidFill>
                <a:latin typeface="SF Pro Text"/>
                <a:cs typeface="SF Pro Text"/>
              </a:rPr>
              <a:t> </a:t>
            </a:r>
            <a:r>
              <a:rPr sz="1600" spc="-85" dirty="0">
                <a:solidFill>
                  <a:srgbClr val="FFFFFF"/>
                </a:solidFill>
                <a:latin typeface="SF Pro Text"/>
                <a:cs typeface="SF Pro Text"/>
              </a:rPr>
              <a:t>количестве</a:t>
            </a:r>
            <a:r>
              <a:rPr sz="1600" spc="-165" dirty="0">
                <a:solidFill>
                  <a:srgbClr val="FFFFFF"/>
                </a:solidFill>
                <a:latin typeface="SF Pro Text"/>
                <a:cs typeface="SF Pro Text"/>
              </a:rPr>
              <a:t> </a:t>
            </a:r>
            <a:r>
              <a:rPr sz="1600" dirty="0">
                <a:solidFill>
                  <a:srgbClr val="FFFFFF"/>
                </a:solidFill>
                <a:latin typeface="SF Pro Text"/>
                <a:cs typeface="SF Pro Text"/>
              </a:rPr>
              <a:t>1 </a:t>
            </a:r>
            <a:r>
              <a:rPr sz="1600" spc="-434" dirty="0">
                <a:solidFill>
                  <a:srgbClr val="FFFFFF"/>
                </a:solidFill>
                <a:latin typeface="SF Pro Text"/>
                <a:cs typeface="SF Pro Text"/>
              </a:rPr>
              <a:t> </a:t>
            </a:r>
            <a:r>
              <a:rPr sz="1600" spc="-90" dirty="0">
                <a:solidFill>
                  <a:srgbClr val="FFFFFF"/>
                </a:solidFill>
                <a:latin typeface="SF Pro Text"/>
                <a:cs typeface="SF Pro Text"/>
              </a:rPr>
              <a:t>е</a:t>
            </a:r>
            <a:r>
              <a:rPr sz="1600" spc="-85" dirty="0">
                <a:solidFill>
                  <a:srgbClr val="FFFFFF"/>
                </a:solidFill>
                <a:latin typeface="SF Pro Text"/>
                <a:cs typeface="SF Pro Text"/>
              </a:rPr>
              <a:t>диницы</a:t>
            </a:r>
            <a:r>
              <a:rPr sz="1600" dirty="0">
                <a:solidFill>
                  <a:srgbClr val="FFFFFF"/>
                </a:solidFill>
                <a:latin typeface="SF Pro Text"/>
                <a:cs typeface="SF Pro Text"/>
              </a:rPr>
              <a:t>.</a:t>
            </a:r>
            <a:r>
              <a:rPr sz="1600" spc="-165" dirty="0">
                <a:solidFill>
                  <a:srgbClr val="FFFFFF"/>
                </a:solidFill>
                <a:latin typeface="SF Pro Text"/>
                <a:cs typeface="SF Pro Text"/>
              </a:rPr>
              <a:t> </a:t>
            </a:r>
            <a:r>
              <a:rPr sz="1600" spc="-80" dirty="0">
                <a:solidFill>
                  <a:srgbClr val="FFFFFF"/>
                </a:solidFill>
                <a:latin typeface="SF Pro Text"/>
                <a:cs typeface="SF Pro Text"/>
              </a:rPr>
              <a:t>По</a:t>
            </a:r>
            <a:r>
              <a:rPr sz="1600" spc="-120" dirty="0">
                <a:solidFill>
                  <a:srgbClr val="FFFFFF"/>
                </a:solidFill>
                <a:latin typeface="SF Pro Text"/>
                <a:cs typeface="SF Pro Text"/>
              </a:rPr>
              <a:t>с</a:t>
            </a:r>
            <a:r>
              <a:rPr sz="1600" spc="-95" dirty="0">
                <a:solidFill>
                  <a:srgbClr val="FFFFFF"/>
                </a:solidFill>
                <a:latin typeface="SF Pro Text"/>
                <a:cs typeface="SF Pro Text"/>
              </a:rPr>
              <a:t>т</a:t>
            </a:r>
            <a:r>
              <a:rPr sz="1600" spc="-80" dirty="0">
                <a:solidFill>
                  <a:srgbClr val="FFFFFF"/>
                </a:solidFill>
                <a:latin typeface="SF Pro Text"/>
                <a:cs typeface="SF Pro Text"/>
              </a:rPr>
              <a:t>ав</a:t>
            </a:r>
            <a:r>
              <a:rPr sz="1600" spc="-105" dirty="0">
                <a:solidFill>
                  <a:srgbClr val="FFFFFF"/>
                </a:solidFill>
                <a:latin typeface="SF Pro Text"/>
                <a:cs typeface="SF Pro Text"/>
              </a:rPr>
              <a:t>к</a:t>
            </a:r>
            <a:r>
              <a:rPr sz="1600" dirty="0">
                <a:solidFill>
                  <a:srgbClr val="FFFFFF"/>
                </a:solidFill>
                <a:latin typeface="SF Pro Text"/>
                <a:cs typeface="SF Pro Text"/>
              </a:rPr>
              <a:t>а</a:t>
            </a:r>
            <a:r>
              <a:rPr sz="1600" spc="-165" dirty="0">
                <a:solidFill>
                  <a:srgbClr val="FFFFFF"/>
                </a:solidFill>
                <a:latin typeface="SF Pro Text"/>
                <a:cs typeface="SF Pro Text"/>
              </a:rPr>
              <a:t> </a:t>
            </a:r>
            <a:r>
              <a:rPr sz="1600" dirty="0">
                <a:solidFill>
                  <a:srgbClr val="FFFFFF"/>
                </a:solidFill>
                <a:latin typeface="SF Pro Text"/>
                <a:cs typeface="SF Pro Text"/>
              </a:rPr>
              <a:t>и</a:t>
            </a:r>
            <a:r>
              <a:rPr sz="1600" spc="-165" dirty="0">
                <a:solidFill>
                  <a:srgbClr val="FFFFFF"/>
                </a:solidFill>
                <a:latin typeface="SF Pro Text"/>
                <a:cs typeface="SF Pro Text"/>
              </a:rPr>
              <a:t> </a:t>
            </a:r>
            <a:r>
              <a:rPr sz="1600" spc="-114" dirty="0">
                <a:solidFill>
                  <a:srgbClr val="FFFFFF"/>
                </a:solidFill>
                <a:latin typeface="SF Pro Text"/>
                <a:cs typeface="SF Pro Text"/>
              </a:rPr>
              <a:t>у</a:t>
            </a:r>
            <a:r>
              <a:rPr sz="1600" spc="-120" dirty="0">
                <a:solidFill>
                  <a:srgbClr val="FFFFFF"/>
                </a:solidFill>
                <a:latin typeface="SF Pro Text"/>
                <a:cs typeface="SF Pro Text"/>
              </a:rPr>
              <a:t>с</a:t>
            </a:r>
            <a:r>
              <a:rPr sz="1600" spc="-95" dirty="0">
                <a:solidFill>
                  <a:srgbClr val="FFFFFF"/>
                </a:solidFill>
                <a:latin typeface="SF Pro Text"/>
                <a:cs typeface="SF Pro Text"/>
              </a:rPr>
              <a:t>т</a:t>
            </a:r>
            <a:r>
              <a:rPr sz="1600" spc="-80" dirty="0">
                <a:solidFill>
                  <a:srgbClr val="FFFFFF"/>
                </a:solidFill>
                <a:latin typeface="SF Pro Text"/>
                <a:cs typeface="SF Pro Text"/>
              </a:rPr>
              <a:t>анов</a:t>
            </a:r>
            <a:r>
              <a:rPr sz="1600" spc="-105" dirty="0">
                <a:solidFill>
                  <a:srgbClr val="FFFFFF"/>
                </a:solidFill>
                <a:latin typeface="SF Pro Text"/>
                <a:cs typeface="SF Pro Text"/>
              </a:rPr>
              <a:t>к</a:t>
            </a:r>
            <a:r>
              <a:rPr sz="1600" dirty="0">
                <a:solidFill>
                  <a:srgbClr val="FFFFFF"/>
                </a:solidFill>
                <a:latin typeface="SF Pro Text"/>
                <a:cs typeface="SF Pro Text"/>
              </a:rPr>
              <a:t>а</a:t>
            </a:r>
            <a:r>
              <a:rPr sz="1600" spc="-165" dirty="0">
                <a:solidFill>
                  <a:srgbClr val="FFFFFF"/>
                </a:solidFill>
                <a:latin typeface="SF Pro Text"/>
                <a:cs typeface="SF Pro Text"/>
              </a:rPr>
              <a:t> </a:t>
            </a:r>
            <a:r>
              <a:rPr sz="1600" spc="-80" dirty="0">
                <a:solidFill>
                  <a:srgbClr val="FFFFFF"/>
                </a:solidFill>
                <a:latin typeface="SF Pro Text"/>
                <a:cs typeface="SF Pro Text"/>
              </a:rPr>
              <a:t>н</a:t>
            </a:r>
            <a:r>
              <a:rPr sz="1600" dirty="0">
                <a:solidFill>
                  <a:srgbClr val="FFFFFF"/>
                </a:solidFill>
                <a:latin typeface="SF Pro Text"/>
                <a:cs typeface="SF Pro Text"/>
              </a:rPr>
              <a:t>а</a:t>
            </a:r>
            <a:r>
              <a:rPr sz="1600" spc="-165" dirty="0">
                <a:solidFill>
                  <a:srgbClr val="FFFFFF"/>
                </a:solidFill>
                <a:latin typeface="SF Pro Text"/>
                <a:cs typeface="SF Pro Text"/>
              </a:rPr>
              <a:t> </a:t>
            </a:r>
            <a:r>
              <a:rPr sz="1600" spc="-80" dirty="0">
                <a:solidFill>
                  <a:srgbClr val="FFFFFF"/>
                </a:solidFill>
                <a:latin typeface="SF Pro Text"/>
                <a:cs typeface="SF Pro Text"/>
              </a:rPr>
              <a:t>о</a:t>
            </a:r>
            <a:r>
              <a:rPr sz="1600" spc="-135" dirty="0">
                <a:solidFill>
                  <a:srgbClr val="FFFFFF"/>
                </a:solidFill>
                <a:latin typeface="SF Pro Text"/>
                <a:cs typeface="SF Pro Text"/>
              </a:rPr>
              <a:t>б</a:t>
            </a:r>
            <a:r>
              <a:rPr sz="1600" spc="-80" dirty="0">
                <a:solidFill>
                  <a:srgbClr val="FFFFFF"/>
                </a:solidFill>
                <a:latin typeface="SF Pro Text"/>
                <a:cs typeface="SF Pro Text"/>
              </a:rPr>
              <a:t>ъе</a:t>
            </a:r>
            <a:r>
              <a:rPr sz="1600" spc="-120" dirty="0">
                <a:solidFill>
                  <a:srgbClr val="FFFFFF"/>
                </a:solidFill>
                <a:latin typeface="SF Pro Text"/>
                <a:cs typeface="SF Pro Text"/>
              </a:rPr>
              <a:t>к</a:t>
            </a:r>
            <a:r>
              <a:rPr sz="1600" spc="-114" dirty="0">
                <a:solidFill>
                  <a:srgbClr val="FFFFFF"/>
                </a:solidFill>
                <a:latin typeface="SF Pro Text"/>
                <a:cs typeface="SF Pro Text"/>
              </a:rPr>
              <a:t>т</a:t>
            </a:r>
            <a:r>
              <a:rPr sz="1600" dirty="0">
                <a:solidFill>
                  <a:srgbClr val="FFFFFF"/>
                </a:solidFill>
                <a:latin typeface="SF Pro Text"/>
                <a:cs typeface="SF Pro Text"/>
              </a:rPr>
              <a:t>е</a:t>
            </a:r>
            <a:r>
              <a:rPr sz="1600" spc="-165" dirty="0">
                <a:solidFill>
                  <a:srgbClr val="FFFFFF"/>
                </a:solidFill>
                <a:latin typeface="SF Pro Text"/>
                <a:cs typeface="SF Pro Text"/>
              </a:rPr>
              <a:t> </a:t>
            </a:r>
            <a:r>
              <a:rPr sz="1600" spc="-80" dirty="0">
                <a:solidFill>
                  <a:srgbClr val="FFFFFF"/>
                </a:solidFill>
                <a:latin typeface="SF Pro Text"/>
                <a:cs typeface="SF Pro Text"/>
              </a:rPr>
              <a:t>пр</a:t>
            </a:r>
            <a:r>
              <a:rPr sz="1600" spc="-114" dirty="0">
                <a:solidFill>
                  <a:srgbClr val="FFFFFF"/>
                </a:solidFill>
                <a:latin typeface="SF Pro Text"/>
                <a:cs typeface="SF Pro Text"/>
              </a:rPr>
              <a:t>ох</a:t>
            </a:r>
            <a:r>
              <a:rPr sz="1600" spc="-90" dirty="0">
                <a:solidFill>
                  <a:srgbClr val="FFFFFF"/>
                </a:solidFill>
                <a:latin typeface="SF Pro Text"/>
                <a:cs typeface="SF Pro Text"/>
              </a:rPr>
              <a:t>о</a:t>
            </a:r>
            <a:r>
              <a:rPr sz="1600" spc="-85" dirty="0">
                <a:solidFill>
                  <a:srgbClr val="FFFFFF"/>
                </a:solidFill>
                <a:latin typeface="SF Pro Text"/>
                <a:cs typeface="SF Pro Text"/>
              </a:rPr>
              <a:t>дит  бы</a:t>
            </a:r>
            <a:r>
              <a:rPr sz="1600" spc="-120" dirty="0">
                <a:solidFill>
                  <a:srgbClr val="FFFFFF"/>
                </a:solidFill>
                <a:latin typeface="SF Pro Text"/>
                <a:cs typeface="SF Pro Text"/>
              </a:rPr>
              <a:t>с</a:t>
            </a:r>
            <a:r>
              <a:rPr sz="1600" spc="-80" dirty="0">
                <a:solidFill>
                  <a:srgbClr val="FFFFFF"/>
                </a:solidFill>
                <a:latin typeface="SF Pro Text"/>
                <a:cs typeface="SF Pro Text"/>
              </a:rPr>
              <a:t>тре</a:t>
            </a:r>
            <a:r>
              <a:rPr sz="1600" dirty="0">
                <a:solidFill>
                  <a:srgbClr val="FFFFFF"/>
                </a:solidFill>
                <a:latin typeface="SF Pro Text"/>
                <a:cs typeface="SF Pro Text"/>
              </a:rPr>
              <a:t>е</a:t>
            </a:r>
            <a:r>
              <a:rPr sz="1600" spc="-165" dirty="0">
                <a:solidFill>
                  <a:srgbClr val="FFFFFF"/>
                </a:solidFill>
                <a:latin typeface="SF Pro Text"/>
                <a:cs typeface="SF Pro Text"/>
              </a:rPr>
              <a:t> </a:t>
            </a:r>
            <a:r>
              <a:rPr sz="1600" dirty="0">
                <a:solidFill>
                  <a:srgbClr val="FFFFFF"/>
                </a:solidFill>
                <a:latin typeface="SF Pro Text"/>
                <a:cs typeface="SF Pro Text"/>
              </a:rPr>
              <a:t>в</a:t>
            </a:r>
            <a:r>
              <a:rPr sz="1600" spc="-160" dirty="0">
                <a:solidFill>
                  <a:srgbClr val="FFFFFF"/>
                </a:solidFill>
                <a:latin typeface="SF Pro Text"/>
                <a:cs typeface="SF Pro Text"/>
              </a:rPr>
              <a:t> </a:t>
            </a:r>
            <a:r>
              <a:rPr sz="1600" dirty="0">
                <a:solidFill>
                  <a:srgbClr val="FFFFFF"/>
                </a:solidFill>
                <a:latin typeface="SF Pro Text"/>
                <a:cs typeface="SF Pro Text"/>
              </a:rPr>
              <a:t>2</a:t>
            </a:r>
            <a:r>
              <a:rPr sz="1600" spc="-165" dirty="0">
                <a:solidFill>
                  <a:srgbClr val="FFFFFF"/>
                </a:solidFill>
                <a:latin typeface="SF Pro Text"/>
                <a:cs typeface="SF Pro Text"/>
              </a:rPr>
              <a:t> </a:t>
            </a:r>
            <a:r>
              <a:rPr sz="1600" spc="-85" dirty="0">
                <a:solidFill>
                  <a:srgbClr val="FFFFFF"/>
                </a:solidFill>
                <a:latin typeface="SF Pro Text"/>
                <a:cs typeface="SF Pro Text"/>
              </a:rPr>
              <a:t>ра</a:t>
            </a:r>
            <a:r>
              <a:rPr sz="1600" spc="-80" dirty="0">
                <a:solidFill>
                  <a:srgbClr val="FFFFFF"/>
                </a:solidFill>
                <a:latin typeface="SF Pro Text"/>
                <a:cs typeface="SF Pro Text"/>
              </a:rPr>
              <a:t>з</a:t>
            </a:r>
            <a:r>
              <a:rPr sz="1600" spc="-85" dirty="0">
                <a:solidFill>
                  <a:srgbClr val="FFFFFF"/>
                </a:solidFill>
                <a:latin typeface="SF Pro Text"/>
                <a:cs typeface="SF Pro Text"/>
              </a:rPr>
              <a:t>а</a:t>
            </a:r>
            <a:r>
              <a:rPr sz="1600" dirty="0">
                <a:solidFill>
                  <a:srgbClr val="FFFFFF"/>
                </a:solidFill>
                <a:latin typeface="SF Pro Text"/>
                <a:cs typeface="SF Pro Text"/>
              </a:rPr>
              <a:t>.</a:t>
            </a:r>
            <a:endParaRPr sz="1600" dirty="0">
              <a:latin typeface="SF Pro Text"/>
              <a:cs typeface="SF Pro Tex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9996" y="720002"/>
            <a:ext cx="1178560" cy="302260"/>
            <a:chOff x="719996" y="720002"/>
            <a:chExt cx="1178560" cy="302260"/>
          </a:xfrm>
        </p:grpSpPr>
        <p:sp>
          <p:nvSpPr>
            <p:cNvPr id="3" name="object 3"/>
            <p:cNvSpPr/>
            <p:nvPr/>
          </p:nvSpPr>
          <p:spPr>
            <a:xfrm>
              <a:off x="719996" y="720002"/>
              <a:ext cx="1011555" cy="302260"/>
            </a:xfrm>
            <a:custGeom>
              <a:avLst/>
              <a:gdLst/>
              <a:ahLst/>
              <a:cxnLst/>
              <a:rect l="l" t="t" r="r" b="b"/>
              <a:pathLst>
                <a:path w="1011555" h="302259">
                  <a:moveTo>
                    <a:pt x="550316" y="0"/>
                  </a:moveTo>
                  <a:lnTo>
                    <a:pt x="502635" y="7689"/>
                  </a:lnTo>
                  <a:lnTo>
                    <a:pt x="461234" y="29100"/>
                  </a:lnTo>
                  <a:lnTo>
                    <a:pt x="428592" y="61749"/>
                  </a:lnTo>
                  <a:lnTo>
                    <a:pt x="407189" y="103152"/>
                  </a:lnTo>
                  <a:lnTo>
                    <a:pt x="399503" y="150825"/>
                  </a:lnTo>
                  <a:lnTo>
                    <a:pt x="407189" y="198497"/>
                  </a:lnTo>
                  <a:lnTo>
                    <a:pt x="428592" y="239900"/>
                  </a:lnTo>
                  <a:lnTo>
                    <a:pt x="461234" y="272550"/>
                  </a:lnTo>
                  <a:lnTo>
                    <a:pt x="502635" y="293961"/>
                  </a:lnTo>
                  <a:lnTo>
                    <a:pt x="550316" y="301650"/>
                  </a:lnTo>
                  <a:lnTo>
                    <a:pt x="597985" y="293961"/>
                  </a:lnTo>
                  <a:lnTo>
                    <a:pt x="639378" y="272550"/>
                  </a:lnTo>
                  <a:lnTo>
                    <a:pt x="672016" y="239900"/>
                  </a:lnTo>
                  <a:lnTo>
                    <a:pt x="684350" y="216039"/>
                  </a:lnTo>
                  <a:lnTo>
                    <a:pt x="550316" y="216039"/>
                  </a:lnTo>
                  <a:lnTo>
                    <a:pt x="524931" y="210914"/>
                  </a:lnTo>
                  <a:lnTo>
                    <a:pt x="504202" y="196938"/>
                  </a:lnTo>
                  <a:lnTo>
                    <a:pt x="490226" y="176209"/>
                  </a:lnTo>
                  <a:lnTo>
                    <a:pt x="485101" y="150825"/>
                  </a:lnTo>
                  <a:lnTo>
                    <a:pt x="490226" y="125436"/>
                  </a:lnTo>
                  <a:lnTo>
                    <a:pt x="504202" y="104698"/>
                  </a:lnTo>
                  <a:lnTo>
                    <a:pt x="524931" y="90714"/>
                  </a:lnTo>
                  <a:lnTo>
                    <a:pt x="550316" y="85585"/>
                  </a:lnTo>
                  <a:lnTo>
                    <a:pt x="684337" y="85585"/>
                  </a:lnTo>
                  <a:lnTo>
                    <a:pt x="672016" y="61749"/>
                  </a:lnTo>
                  <a:lnTo>
                    <a:pt x="639378" y="29100"/>
                  </a:lnTo>
                  <a:lnTo>
                    <a:pt x="597985" y="7689"/>
                  </a:lnTo>
                  <a:lnTo>
                    <a:pt x="550316" y="0"/>
                  </a:lnTo>
                  <a:close/>
                </a:path>
                <a:path w="1011555" h="302259">
                  <a:moveTo>
                    <a:pt x="684337" y="85585"/>
                  </a:moveTo>
                  <a:lnTo>
                    <a:pt x="550316" y="85585"/>
                  </a:lnTo>
                  <a:lnTo>
                    <a:pt x="575708" y="90714"/>
                  </a:lnTo>
                  <a:lnTo>
                    <a:pt x="596441" y="104698"/>
                  </a:lnTo>
                  <a:lnTo>
                    <a:pt x="610418" y="125436"/>
                  </a:lnTo>
                  <a:lnTo>
                    <a:pt x="615543" y="150825"/>
                  </a:lnTo>
                  <a:lnTo>
                    <a:pt x="610418" y="176209"/>
                  </a:lnTo>
                  <a:lnTo>
                    <a:pt x="596441" y="196938"/>
                  </a:lnTo>
                  <a:lnTo>
                    <a:pt x="575708" y="210914"/>
                  </a:lnTo>
                  <a:lnTo>
                    <a:pt x="550316" y="216039"/>
                  </a:lnTo>
                  <a:lnTo>
                    <a:pt x="684350" y="216039"/>
                  </a:lnTo>
                  <a:lnTo>
                    <a:pt x="693418" y="198497"/>
                  </a:lnTo>
                  <a:lnTo>
                    <a:pt x="701103" y="150825"/>
                  </a:lnTo>
                  <a:lnTo>
                    <a:pt x="693418" y="103152"/>
                  </a:lnTo>
                  <a:lnTo>
                    <a:pt x="684337" y="85585"/>
                  </a:lnTo>
                  <a:close/>
                </a:path>
                <a:path w="1011555" h="302259">
                  <a:moveTo>
                    <a:pt x="366877" y="8128"/>
                  </a:moveTo>
                  <a:lnTo>
                    <a:pt x="285356" y="8128"/>
                  </a:lnTo>
                  <a:lnTo>
                    <a:pt x="285356" y="293471"/>
                  </a:lnTo>
                  <a:lnTo>
                    <a:pt x="366877" y="293471"/>
                  </a:lnTo>
                  <a:lnTo>
                    <a:pt x="366877" y="8128"/>
                  </a:lnTo>
                  <a:close/>
                </a:path>
                <a:path w="1011555" h="302259">
                  <a:moveTo>
                    <a:pt x="163055" y="89687"/>
                  </a:moveTo>
                  <a:lnTo>
                    <a:pt x="81534" y="89687"/>
                  </a:lnTo>
                  <a:lnTo>
                    <a:pt x="81534" y="293471"/>
                  </a:lnTo>
                  <a:lnTo>
                    <a:pt x="163055" y="293471"/>
                  </a:lnTo>
                  <a:lnTo>
                    <a:pt x="163055" y="89687"/>
                  </a:lnTo>
                  <a:close/>
                </a:path>
                <a:path w="1011555" h="302259">
                  <a:moveTo>
                    <a:pt x="244576" y="8140"/>
                  </a:moveTo>
                  <a:lnTo>
                    <a:pt x="0" y="8140"/>
                  </a:lnTo>
                  <a:lnTo>
                    <a:pt x="0" y="89687"/>
                  </a:lnTo>
                  <a:lnTo>
                    <a:pt x="244576" y="89687"/>
                  </a:lnTo>
                  <a:lnTo>
                    <a:pt x="244576" y="8140"/>
                  </a:lnTo>
                  <a:close/>
                </a:path>
                <a:path w="1011555" h="302259">
                  <a:moveTo>
                    <a:pt x="807123" y="8140"/>
                  </a:moveTo>
                  <a:lnTo>
                    <a:pt x="733729" y="8140"/>
                  </a:lnTo>
                  <a:lnTo>
                    <a:pt x="733729" y="293471"/>
                  </a:lnTo>
                  <a:lnTo>
                    <a:pt x="815251" y="293471"/>
                  </a:lnTo>
                  <a:lnTo>
                    <a:pt x="815251" y="142659"/>
                  </a:lnTo>
                  <a:lnTo>
                    <a:pt x="919241" y="142659"/>
                  </a:lnTo>
                  <a:lnTo>
                    <a:pt x="807123" y="8140"/>
                  </a:lnTo>
                  <a:close/>
                </a:path>
                <a:path w="1011555" h="302259">
                  <a:moveTo>
                    <a:pt x="919241" y="142659"/>
                  </a:moveTo>
                  <a:lnTo>
                    <a:pt x="815251" y="142659"/>
                  </a:lnTo>
                  <a:lnTo>
                    <a:pt x="937552" y="293471"/>
                  </a:lnTo>
                  <a:lnTo>
                    <a:pt x="1010945" y="293471"/>
                  </a:lnTo>
                  <a:lnTo>
                    <a:pt x="1010945" y="154876"/>
                  </a:lnTo>
                  <a:lnTo>
                    <a:pt x="929424" y="154876"/>
                  </a:lnTo>
                  <a:lnTo>
                    <a:pt x="919241" y="142659"/>
                  </a:lnTo>
                  <a:close/>
                </a:path>
                <a:path w="1011555" h="302259">
                  <a:moveTo>
                    <a:pt x="1010945" y="8140"/>
                  </a:moveTo>
                  <a:lnTo>
                    <a:pt x="929424" y="8140"/>
                  </a:lnTo>
                  <a:lnTo>
                    <a:pt x="929424" y="154876"/>
                  </a:lnTo>
                  <a:lnTo>
                    <a:pt x="1010945" y="154876"/>
                  </a:lnTo>
                  <a:lnTo>
                    <a:pt x="1010945" y="8140"/>
                  </a:lnTo>
                  <a:close/>
                </a:path>
              </a:pathLst>
            </a:custGeom>
            <a:solidFill>
              <a:srgbClr val="003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7643" y="883056"/>
              <a:ext cx="130441" cy="13042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864244" y="5791200"/>
            <a:ext cx="11353799" cy="5970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900"/>
              </a:lnSpc>
              <a:spcBef>
                <a:spcPts val="100"/>
              </a:spcBef>
            </a:pPr>
            <a:r>
              <a:rPr sz="1400" spc="-30" dirty="0">
                <a:solidFill>
                  <a:srgbClr val="00CCFF"/>
                </a:solidFill>
                <a:latin typeface="SF Pro Text"/>
                <a:cs typeface="SF Pro Text"/>
              </a:rPr>
              <a:t>СП</a:t>
            </a:r>
            <a:r>
              <a:rPr sz="1400" spc="-120" dirty="0">
                <a:solidFill>
                  <a:srgbClr val="00CCFF"/>
                </a:solidFill>
                <a:latin typeface="SF Pro Text"/>
                <a:cs typeface="SF Pro Text"/>
              </a:rPr>
              <a:t> </a:t>
            </a:r>
            <a:r>
              <a:rPr sz="1400" spc="-70" dirty="0">
                <a:solidFill>
                  <a:srgbClr val="00CCFF"/>
                </a:solidFill>
                <a:latin typeface="SF Pro Text"/>
                <a:cs typeface="SF Pro Text"/>
              </a:rPr>
              <a:t>158.13330.2014</a:t>
            </a:r>
            <a:r>
              <a:rPr sz="1400" spc="-125" dirty="0">
                <a:solidFill>
                  <a:srgbClr val="00CCFF"/>
                </a:solidFill>
                <a:latin typeface="SF Pro Text"/>
                <a:cs typeface="SF Pro Text"/>
              </a:rPr>
              <a:t> </a:t>
            </a:r>
            <a:r>
              <a:rPr sz="1400" spc="-55" dirty="0">
                <a:solidFill>
                  <a:srgbClr val="00CCFF"/>
                </a:solidFill>
                <a:latin typeface="SF Pro Text"/>
                <a:cs typeface="SF Pro Text"/>
              </a:rPr>
              <a:t>Здания</a:t>
            </a:r>
            <a:r>
              <a:rPr sz="1400" spc="-120" dirty="0">
                <a:solidFill>
                  <a:srgbClr val="00CCFF"/>
                </a:solidFill>
                <a:latin typeface="SF Pro Text"/>
                <a:cs typeface="SF Pro Text"/>
              </a:rPr>
              <a:t> </a:t>
            </a:r>
            <a:r>
              <a:rPr sz="1400" dirty="0">
                <a:solidFill>
                  <a:srgbClr val="00CCFF"/>
                </a:solidFill>
                <a:latin typeface="SF Pro Text"/>
                <a:cs typeface="SF Pro Text"/>
              </a:rPr>
              <a:t>и</a:t>
            </a:r>
            <a:r>
              <a:rPr sz="1400" spc="-125" dirty="0">
                <a:solidFill>
                  <a:srgbClr val="00CCFF"/>
                </a:solidFill>
                <a:latin typeface="SF Pro Text"/>
                <a:cs typeface="SF Pro Text"/>
              </a:rPr>
              <a:t> </a:t>
            </a:r>
            <a:r>
              <a:rPr sz="1400" spc="-60" dirty="0">
                <a:solidFill>
                  <a:srgbClr val="00CCFF"/>
                </a:solidFill>
                <a:latin typeface="SF Pro Text"/>
                <a:cs typeface="SF Pro Text"/>
              </a:rPr>
              <a:t>помещения</a:t>
            </a:r>
            <a:r>
              <a:rPr sz="1400" spc="-120" dirty="0">
                <a:solidFill>
                  <a:srgbClr val="00CCFF"/>
                </a:solidFill>
                <a:latin typeface="SF Pro Text"/>
                <a:cs typeface="SF Pro Text"/>
              </a:rPr>
              <a:t> </a:t>
            </a:r>
            <a:r>
              <a:rPr sz="1400" spc="-60" dirty="0">
                <a:solidFill>
                  <a:srgbClr val="00CCFF"/>
                </a:solidFill>
                <a:latin typeface="SF Pro Text"/>
                <a:cs typeface="SF Pro Text"/>
              </a:rPr>
              <a:t>медицинских</a:t>
            </a:r>
            <a:r>
              <a:rPr sz="1400" spc="-125" dirty="0">
                <a:solidFill>
                  <a:srgbClr val="00CCFF"/>
                </a:solidFill>
                <a:latin typeface="SF Pro Text"/>
                <a:cs typeface="SF Pro Text"/>
              </a:rPr>
              <a:t> </a:t>
            </a:r>
            <a:r>
              <a:rPr sz="1400" spc="-60" dirty="0">
                <a:solidFill>
                  <a:srgbClr val="00CCFF"/>
                </a:solidFill>
                <a:latin typeface="SF Pro Text"/>
                <a:cs typeface="SF Pro Text"/>
              </a:rPr>
              <a:t>организаций.</a:t>
            </a:r>
            <a:r>
              <a:rPr sz="1400" spc="-120" dirty="0">
                <a:solidFill>
                  <a:srgbClr val="00CCFF"/>
                </a:solidFill>
                <a:latin typeface="SF Pro Text"/>
                <a:cs typeface="SF Pro Text"/>
              </a:rPr>
              <a:t> </a:t>
            </a:r>
            <a:r>
              <a:rPr sz="1400" spc="-55" dirty="0">
                <a:solidFill>
                  <a:srgbClr val="00CCFF"/>
                </a:solidFill>
                <a:latin typeface="SF Pro Text"/>
                <a:cs typeface="SF Pro Text"/>
              </a:rPr>
              <a:t>Правила</a:t>
            </a:r>
            <a:r>
              <a:rPr sz="1400" spc="-125" dirty="0">
                <a:solidFill>
                  <a:srgbClr val="00CCFF"/>
                </a:solidFill>
                <a:latin typeface="SF Pro Text"/>
                <a:cs typeface="SF Pro Text"/>
              </a:rPr>
              <a:t> </a:t>
            </a:r>
            <a:r>
              <a:rPr sz="1400" spc="-65" dirty="0">
                <a:solidFill>
                  <a:srgbClr val="00CCFF"/>
                </a:solidFill>
                <a:latin typeface="SF Pro Text"/>
                <a:cs typeface="SF Pro Text"/>
              </a:rPr>
              <a:t>проектирования. </a:t>
            </a:r>
            <a:endParaRPr lang="ru-RU" sz="1400" spc="-65" dirty="0">
              <a:solidFill>
                <a:srgbClr val="00CCFF"/>
              </a:solidFill>
              <a:latin typeface="SF Pro Text"/>
              <a:cs typeface="SF Pro Text"/>
            </a:endParaRPr>
          </a:p>
          <a:p>
            <a:pPr marL="12700" marR="5080">
              <a:lnSpc>
                <a:spcPct val="138900"/>
              </a:lnSpc>
              <a:spcBef>
                <a:spcPts val="100"/>
              </a:spcBef>
            </a:pPr>
            <a:r>
              <a:rPr sz="1400" spc="-325" dirty="0">
                <a:solidFill>
                  <a:srgbClr val="00CCFF"/>
                </a:solidFill>
                <a:latin typeface="SF Pro Text"/>
                <a:cs typeface="SF Pro Text"/>
              </a:rPr>
              <a:t> </a:t>
            </a:r>
            <a:r>
              <a:rPr sz="1400" spc="-70" dirty="0">
                <a:solidFill>
                  <a:srgbClr val="00CCFF"/>
                </a:solidFill>
                <a:latin typeface="SF Pro Text"/>
                <a:cs typeface="SF Pro Text"/>
              </a:rPr>
              <a:t>ГОСТ</a:t>
            </a:r>
            <a:r>
              <a:rPr sz="1400" spc="-125" dirty="0">
                <a:solidFill>
                  <a:srgbClr val="00CCFF"/>
                </a:solidFill>
                <a:latin typeface="SF Pro Text"/>
                <a:cs typeface="SF Pro Text"/>
              </a:rPr>
              <a:t> </a:t>
            </a:r>
            <a:r>
              <a:rPr sz="1400" dirty="0">
                <a:solidFill>
                  <a:srgbClr val="00CCFF"/>
                </a:solidFill>
                <a:latin typeface="SF Pro Text"/>
                <a:cs typeface="SF Pro Text"/>
              </a:rPr>
              <a:t>Р</a:t>
            </a:r>
            <a:r>
              <a:rPr sz="1400" spc="-125" dirty="0">
                <a:solidFill>
                  <a:srgbClr val="00CCFF"/>
                </a:solidFill>
                <a:latin typeface="SF Pro Text"/>
                <a:cs typeface="SF Pro Text"/>
              </a:rPr>
              <a:t> </a:t>
            </a:r>
            <a:r>
              <a:rPr sz="1400" spc="-45" dirty="0">
                <a:solidFill>
                  <a:srgbClr val="00CCFF"/>
                </a:solidFill>
                <a:latin typeface="SF Pro Text"/>
                <a:cs typeface="SF Pro Text"/>
              </a:rPr>
              <a:t>ИСО</a:t>
            </a:r>
            <a:r>
              <a:rPr sz="1400" spc="-125" dirty="0">
                <a:solidFill>
                  <a:srgbClr val="00CCFF"/>
                </a:solidFill>
                <a:latin typeface="SF Pro Text"/>
                <a:cs typeface="SF Pro Text"/>
              </a:rPr>
              <a:t> </a:t>
            </a:r>
            <a:r>
              <a:rPr sz="1400" spc="-55" dirty="0">
                <a:solidFill>
                  <a:srgbClr val="00CCFF"/>
                </a:solidFill>
                <a:latin typeface="SF Pro Text"/>
                <a:cs typeface="SF Pro Text"/>
              </a:rPr>
              <a:t>14644</a:t>
            </a:r>
            <a:r>
              <a:rPr sz="1400" spc="-125" dirty="0">
                <a:solidFill>
                  <a:srgbClr val="00CCFF"/>
                </a:solidFill>
                <a:latin typeface="SF Pro Text"/>
                <a:cs typeface="SF Pro Text"/>
              </a:rPr>
              <a:t> </a:t>
            </a:r>
            <a:r>
              <a:rPr sz="1400" spc="-60" dirty="0">
                <a:solidFill>
                  <a:srgbClr val="00CCFF"/>
                </a:solidFill>
                <a:latin typeface="SF Pro Text"/>
                <a:cs typeface="SF Pro Text"/>
              </a:rPr>
              <a:t>Чистые</a:t>
            </a:r>
            <a:r>
              <a:rPr sz="1400" spc="-120" dirty="0">
                <a:solidFill>
                  <a:srgbClr val="00CCFF"/>
                </a:solidFill>
                <a:latin typeface="SF Pro Text"/>
                <a:cs typeface="SF Pro Text"/>
              </a:rPr>
              <a:t> </a:t>
            </a:r>
            <a:r>
              <a:rPr sz="1400" spc="-55" dirty="0">
                <a:solidFill>
                  <a:srgbClr val="00CCFF"/>
                </a:solidFill>
                <a:latin typeface="SF Pro Text"/>
                <a:cs typeface="SF Pro Text"/>
              </a:rPr>
              <a:t>помещения</a:t>
            </a:r>
            <a:r>
              <a:rPr sz="1400" spc="-120" dirty="0">
                <a:solidFill>
                  <a:srgbClr val="00CCFF"/>
                </a:solidFill>
                <a:latin typeface="SF Pro Text"/>
                <a:cs typeface="SF Pro Text"/>
              </a:rPr>
              <a:t> </a:t>
            </a:r>
            <a:r>
              <a:rPr sz="1400" dirty="0">
                <a:solidFill>
                  <a:srgbClr val="00CCFF"/>
                </a:solidFill>
                <a:latin typeface="SF Pro Text"/>
                <a:cs typeface="SF Pro Text"/>
              </a:rPr>
              <a:t>и</a:t>
            </a:r>
            <a:r>
              <a:rPr sz="1400" spc="-125" dirty="0">
                <a:solidFill>
                  <a:srgbClr val="00CCFF"/>
                </a:solidFill>
                <a:latin typeface="SF Pro Text"/>
                <a:cs typeface="SF Pro Text"/>
              </a:rPr>
              <a:t> </a:t>
            </a:r>
            <a:r>
              <a:rPr sz="1400" spc="-60" dirty="0">
                <a:solidFill>
                  <a:srgbClr val="00CCFF"/>
                </a:solidFill>
                <a:latin typeface="SF Pro Text"/>
                <a:cs typeface="SF Pro Text"/>
              </a:rPr>
              <a:t>связанные</a:t>
            </a:r>
            <a:r>
              <a:rPr sz="1400" spc="-125" dirty="0">
                <a:solidFill>
                  <a:srgbClr val="00CCFF"/>
                </a:solidFill>
                <a:latin typeface="SF Pro Text"/>
                <a:cs typeface="SF Pro Text"/>
              </a:rPr>
              <a:t> </a:t>
            </a:r>
            <a:r>
              <a:rPr sz="1400" dirty="0">
                <a:solidFill>
                  <a:srgbClr val="00CCFF"/>
                </a:solidFill>
                <a:latin typeface="SF Pro Text"/>
                <a:cs typeface="SF Pro Text"/>
              </a:rPr>
              <a:t>с</a:t>
            </a:r>
            <a:r>
              <a:rPr sz="1400" spc="-125" dirty="0">
                <a:solidFill>
                  <a:srgbClr val="00CCFF"/>
                </a:solidFill>
                <a:latin typeface="SF Pro Text"/>
                <a:cs typeface="SF Pro Text"/>
              </a:rPr>
              <a:t> </a:t>
            </a:r>
            <a:r>
              <a:rPr sz="1400" spc="-45" dirty="0">
                <a:solidFill>
                  <a:srgbClr val="00CCFF"/>
                </a:solidFill>
                <a:latin typeface="SF Pro Text"/>
                <a:cs typeface="SF Pro Text"/>
              </a:rPr>
              <a:t>ними</a:t>
            </a:r>
            <a:r>
              <a:rPr sz="1400" spc="-120" dirty="0">
                <a:solidFill>
                  <a:srgbClr val="00CCFF"/>
                </a:solidFill>
                <a:latin typeface="SF Pro Text"/>
                <a:cs typeface="SF Pro Text"/>
              </a:rPr>
              <a:t> </a:t>
            </a:r>
            <a:r>
              <a:rPr sz="1400" spc="-65" dirty="0">
                <a:solidFill>
                  <a:srgbClr val="00CCFF"/>
                </a:solidFill>
                <a:latin typeface="SF Pro Text"/>
                <a:cs typeface="SF Pro Text"/>
              </a:rPr>
              <a:t>контролируемые</a:t>
            </a:r>
            <a:r>
              <a:rPr sz="1400" spc="-125" dirty="0">
                <a:solidFill>
                  <a:srgbClr val="00CCFF"/>
                </a:solidFill>
                <a:latin typeface="SF Pro Text"/>
                <a:cs typeface="SF Pro Text"/>
              </a:rPr>
              <a:t> </a:t>
            </a:r>
            <a:r>
              <a:rPr sz="1400" spc="-70" dirty="0">
                <a:solidFill>
                  <a:srgbClr val="00CCFF"/>
                </a:solidFill>
                <a:latin typeface="SF Pro Text"/>
                <a:cs typeface="SF Pro Text"/>
              </a:rPr>
              <a:t>среды.</a:t>
            </a:r>
            <a:endParaRPr sz="1400" dirty="0">
              <a:latin typeface="SF Pro Text"/>
              <a:cs typeface="SF Pro Tex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18257" y="1710432"/>
            <a:ext cx="20078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Операцио</a:t>
            </a: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нны</a:t>
            </a: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е</a:t>
            </a:r>
            <a:r>
              <a:rPr sz="1600" spc="-16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90" dirty="0">
                <a:solidFill>
                  <a:srgbClr val="003E4E"/>
                </a:solidFill>
                <a:latin typeface="SF Pro Text"/>
                <a:cs typeface="SF Pro Text"/>
              </a:rPr>
              <a:t>б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локи</a:t>
            </a:r>
            <a:endParaRPr sz="1600">
              <a:latin typeface="SF Pro Text"/>
              <a:cs typeface="SF Pro Tex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08798" y="1710432"/>
            <a:ext cx="18103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Б</a:t>
            </a:r>
            <a:r>
              <a:rPr sz="1600" spc="-90" dirty="0">
                <a:solidFill>
                  <a:srgbClr val="003E4E"/>
                </a:solidFill>
                <a:latin typeface="SF Pro Text"/>
                <a:cs typeface="SF Pro Text"/>
              </a:rPr>
              <a:t>о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льничны</a:t>
            </a: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е</a:t>
            </a:r>
            <a:r>
              <a:rPr sz="1600" spc="-16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ап</a:t>
            </a:r>
            <a:r>
              <a:rPr sz="1600" spc="-114" dirty="0">
                <a:solidFill>
                  <a:srgbClr val="003E4E"/>
                </a:solidFill>
                <a:latin typeface="SF Pro Text"/>
                <a:cs typeface="SF Pro Text"/>
              </a:rPr>
              <a:t>т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еки</a:t>
            </a:r>
            <a:endParaRPr sz="1600">
              <a:latin typeface="SF Pro Text"/>
              <a:cs typeface="SF Pro Tex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08798" y="2342993"/>
            <a:ext cx="3055620" cy="128397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20"/>
              </a:spcBef>
            </a:pP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Ц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ентраль</a:t>
            </a: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ны</a:t>
            </a: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е</a:t>
            </a:r>
            <a:r>
              <a:rPr sz="1600" spc="-16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120" dirty="0">
                <a:solidFill>
                  <a:srgbClr val="003E4E"/>
                </a:solidFill>
                <a:latin typeface="SF Pro Text"/>
                <a:cs typeface="SF Pro Text"/>
              </a:rPr>
              <a:t>с</a:t>
            </a:r>
            <a:r>
              <a:rPr sz="1600" spc="-114" dirty="0">
                <a:solidFill>
                  <a:srgbClr val="003E4E"/>
                </a:solidFill>
                <a:latin typeface="SF Pro Text"/>
                <a:cs typeface="SF Pro Text"/>
              </a:rPr>
              <a:t>т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ерилизационные  </a:t>
            </a:r>
            <a:r>
              <a:rPr sz="1600" spc="-100" dirty="0">
                <a:solidFill>
                  <a:srgbClr val="003E4E"/>
                </a:solidFill>
                <a:latin typeface="SF Pro Text"/>
                <a:cs typeface="SF Pro Text"/>
              </a:rPr>
              <a:t>отделения</a:t>
            </a:r>
            <a:endParaRPr sz="1600">
              <a:latin typeface="SF Pro Text"/>
              <a:cs typeface="SF Pro Tex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50">
              <a:latin typeface="SF Pro Text"/>
              <a:cs typeface="SF Pro Text"/>
            </a:endParaRPr>
          </a:p>
          <a:p>
            <a:pPr marL="12700" marR="1087755">
              <a:lnSpc>
                <a:spcPct val="104200"/>
              </a:lnSpc>
            </a:pP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О</a:t>
            </a:r>
            <a:r>
              <a:rPr sz="1600" spc="-114" dirty="0">
                <a:solidFill>
                  <a:srgbClr val="003E4E"/>
                </a:solidFill>
                <a:latin typeface="SF Pro Text"/>
                <a:cs typeface="SF Pro Text"/>
              </a:rPr>
              <a:t>т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д</a:t>
            </a:r>
            <a:r>
              <a:rPr sz="1600" spc="-105" dirty="0">
                <a:solidFill>
                  <a:srgbClr val="003E4E"/>
                </a:solidFill>
                <a:latin typeface="SF Pro Text"/>
                <a:cs typeface="SF Pro Text"/>
              </a:rPr>
              <a:t>е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лени</a:t>
            </a: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я</a:t>
            </a:r>
            <a:r>
              <a:rPr sz="1600" spc="-16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и</a:t>
            </a:r>
            <a:r>
              <a:rPr sz="1600" spc="-16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120" dirty="0">
                <a:solidFill>
                  <a:srgbClr val="003E4E"/>
                </a:solidFill>
                <a:latin typeface="SF Pro Text"/>
                <a:cs typeface="SF Pro Text"/>
              </a:rPr>
              <a:t>с</a:t>
            </a:r>
            <a:r>
              <a:rPr sz="1600" spc="-95" dirty="0">
                <a:solidFill>
                  <a:srgbClr val="003E4E"/>
                </a:solidFill>
                <a:latin typeface="SF Pro Text"/>
                <a:cs typeface="SF Pro Text"/>
              </a:rPr>
              <a:t>т</a:t>
            </a: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анции  пер</a:t>
            </a:r>
            <a:r>
              <a:rPr sz="1600" spc="-105" dirty="0">
                <a:solidFill>
                  <a:srgbClr val="003E4E"/>
                </a:solidFill>
                <a:latin typeface="SF Pro Text"/>
                <a:cs typeface="SF Pro Text"/>
              </a:rPr>
              <a:t>е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лива</a:t>
            </a: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ни</a:t>
            </a: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я</a:t>
            </a:r>
            <a:r>
              <a:rPr sz="1600" spc="-16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крови</a:t>
            </a:r>
            <a:endParaRPr sz="1600">
              <a:latin typeface="SF Pro Text"/>
              <a:cs typeface="SF Pro Tex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08798" y="3935878"/>
            <a:ext cx="18510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15" dirty="0">
                <a:solidFill>
                  <a:srgbClr val="003E4E"/>
                </a:solidFill>
                <a:latin typeface="SF Pro Text"/>
                <a:cs typeface="SF Pro Text"/>
              </a:rPr>
              <a:t>Г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ем</a:t>
            </a:r>
            <a:r>
              <a:rPr sz="1600" spc="-90" dirty="0">
                <a:solidFill>
                  <a:srgbClr val="003E4E"/>
                </a:solidFill>
                <a:latin typeface="SF Pro Text"/>
                <a:cs typeface="SF Pro Text"/>
              </a:rPr>
              <a:t>о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диальны</a:t>
            </a: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е</a:t>
            </a:r>
            <a:r>
              <a:rPr sz="1600" spc="-16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з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алы</a:t>
            </a:r>
            <a:endParaRPr sz="1600">
              <a:latin typeface="SF Pro Text"/>
              <a:cs typeface="SF Pro Tex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08798" y="4742176"/>
            <a:ext cx="28733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Па</a:t>
            </a:r>
            <a:r>
              <a:rPr sz="1600" spc="-114" dirty="0">
                <a:solidFill>
                  <a:srgbClr val="003E4E"/>
                </a:solidFill>
                <a:latin typeface="SF Pro Text"/>
                <a:cs typeface="SF Pro Text"/>
              </a:rPr>
              <a:t>т</a:t>
            </a:r>
            <a:r>
              <a:rPr sz="1600" spc="-90" dirty="0">
                <a:solidFill>
                  <a:srgbClr val="003E4E"/>
                </a:solidFill>
                <a:latin typeface="SF Pro Text"/>
                <a:cs typeface="SF Pro Text"/>
              </a:rPr>
              <a:t>о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ло</a:t>
            </a:r>
            <a:r>
              <a:rPr sz="1600" spc="-105" dirty="0">
                <a:solidFill>
                  <a:srgbClr val="003E4E"/>
                </a:solidFill>
                <a:latin typeface="SF Pro Text"/>
                <a:cs typeface="SF Pro Text"/>
              </a:rPr>
              <a:t>г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о</a:t>
            </a: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-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а</a:t>
            </a: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на</a:t>
            </a:r>
            <a:r>
              <a:rPr sz="1600" spc="-114" dirty="0">
                <a:solidFill>
                  <a:srgbClr val="003E4E"/>
                </a:solidFill>
                <a:latin typeface="SF Pro Text"/>
                <a:cs typeface="SF Pro Text"/>
              </a:rPr>
              <a:t>т</a:t>
            </a: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омически</a:t>
            </a: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е</a:t>
            </a:r>
            <a:r>
              <a:rPr sz="1600" spc="-16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з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алы</a:t>
            </a:r>
            <a:endParaRPr sz="1600">
              <a:latin typeface="SF Pro Text"/>
              <a:cs typeface="SF Pro Tex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18245" y="3187700"/>
            <a:ext cx="14757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10" dirty="0">
                <a:solidFill>
                  <a:srgbClr val="003E4E"/>
                </a:solidFill>
                <a:latin typeface="SF Pro Text"/>
                <a:cs typeface="SF Pro Text"/>
              </a:rPr>
              <a:t>Р</a:t>
            </a:r>
            <a:r>
              <a:rPr sz="1800" spc="-100" dirty="0">
                <a:solidFill>
                  <a:srgbClr val="003E4E"/>
                </a:solidFill>
                <a:latin typeface="SF Pro Text"/>
                <a:cs typeface="SF Pro Text"/>
              </a:rPr>
              <a:t>о</a:t>
            </a:r>
            <a:r>
              <a:rPr sz="1800" spc="-95" dirty="0">
                <a:solidFill>
                  <a:srgbClr val="003E4E"/>
                </a:solidFill>
                <a:latin typeface="SF Pro Text"/>
                <a:cs typeface="SF Pro Text"/>
              </a:rPr>
              <a:t>довы</a:t>
            </a:r>
            <a:r>
              <a:rPr sz="1800" dirty="0">
                <a:solidFill>
                  <a:srgbClr val="003E4E"/>
                </a:solidFill>
                <a:latin typeface="SF Pro Text"/>
                <a:cs typeface="SF Pro Text"/>
              </a:rPr>
              <a:t>е</a:t>
            </a:r>
            <a:r>
              <a:rPr sz="1800" spc="-18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800" spc="-90" dirty="0">
                <a:solidFill>
                  <a:srgbClr val="003E4E"/>
                </a:solidFill>
                <a:latin typeface="SF Pro Text"/>
                <a:cs typeface="SF Pro Text"/>
              </a:rPr>
              <a:t>з</a:t>
            </a:r>
            <a:r>
              <a:rPr sz="1800" spc="-95" dirty="0">
                <a:solidFill>
                  <a:srgbClr val="003E4E"/>
                </a:solidFill>
                <a:latin typeface="SF Pro Text"/>
                <a:cs typeface="SF Pro Text"/>
              </a:rPr>
              <a:t>алы</a:t>
            </a:r>
            <a:endParaRPr sz="1800">
              <a:latin typeface="SF Pro Text"/>
              <a:cs typeface="SF Pro Tex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18245" y="3968575"/>
            <a:ext cx="24288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Инфекционны</a:t>
            </a: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е</a:t>
            </a:r>
            <a:r>
              <a:rPr sz="1600" spc="-16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135" dirty="0">
                <a:solidFill>
                  <a:srgbClr val="003E4E"/>
                </a:solidFill>
                <a:latin typeface="SF Pro Text"/>
                <a:cs typeface="SF Pro Text"/>
              </a:rPr>
              <a:t>о</a:t>
            </a:r>
            <a:r>
              <a:rPr sz="1600" spc="-114" dirty="0">
                <a:solidFill>
                  <a:srgbClr val="003E4E"/>
                </a:solidFill>
                <a:latin typeface="SF Pro Text"/>
                <a:cs typeface="SF Pro Text"/>
              </a:rPr>
              <a:t>т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д</a:t>
            </a:r>
            <a:r>
              <a:rPr sz="1600" spc="-105" dirty="0">
                <a:solidFill>
                  <a:srgbClr val="003E4E"/>
                </a:solidFill>
                <a:latin typeface="SF Pro Text"/>
                <a:cs typeface="SF Pro Text"/>
              </a:rPr>
              <a:t>е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ления</a:t>
            </a:r>
            <a:endParaRPr sz="1600">
              <a:latin typeface="SF Pro Text"/>
              <a:cs typeface="SF Pro Tex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18245" y="4630601"/>
            <a:ext cx="3223895" cy="5232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20"/>
              </a:spcBef>
            </a:pPr>
            <a:r>
              <a:rPr sz="1600" spc="-130" dirty="0">
                <a:solidFill>
                  <a:srgbClr val="003E4E"/>
                </a:solidFill>
                <a:latin typeface="SF Pro Text"/>
                <a:cs typeface="SF Pro Text"/>
              </a:rPr>
              <a:t>А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септичи</a:t>
            </a: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е</a:t>
            </a:r>
            <a:r>
              <a:rPr sz="1600" spc="-16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п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ала</a:t>
            </a: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т</a:t>
            </a: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ы</a:t>
            </a:r>
            <a:r>
              <a:rPr sz="1600" spc="-16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о</a:t>
            </a: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н</a:t>
            </a:r>
            <a:r>
              <a:rPr sz="1600" spc="-120" dirty="0">
                <a:solidFill>
                  <a:srgbClr val="003E4E"/>
                </a:solidFill>
                <a:latin typeface="SF Pro Text"/>
                <a:cs typeface="SF Pro Text"/>
              </a:rPr>
              <a:t>к</a:t>
            </a:r>
            <a:r>
              <a:rPr sz="1600" spc="-90" dirty="0">
                <a:solidFill>
                  <a:srgbClr val="003E4E"/>
                </a:solidFill>
                <a:latin typeface="SF Pro Text"/>
                <a:cs typeface="SF Pro Text"/>
              </a:rPr>
              <a:t>о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логических  </a:t>
            </a: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и</a:t>
            </a:r>
            <a:r>
              <a:rPr sz="1600" spc="-16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105" dirty="0">
                <a:solidFill>
                  <a:srgbClr val="003E4E"/>
                </a:solidFill>
                <a:latin typeface="SF Pro Text"/>
                <a:cs typeface="SF Pro Text"/>
              </a:rPr>
              <a:t>г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ема</a:t>
            </a:r>
            <a:r>
              <a:rPr sz="1600" spc="-114" dirty="0">
                <a:solidFill>
                  <a:srgbClr val="003E4E"/>
                </a:solidFill>
                <a:latin typeface="SF Pro Text"/>
                <a:cs typeface="SF Pro Text"/>
              </a:rPr>
              <a:t>т</a:t>
            </a:r>
            <a:r>
              <a:rPr sz="1600" spc="-90" dirty="0">
                <a:solidFill>
                  <a:srgbClr val="003E4E"/>
                </a:solidFill>
                <a:latin typeface="SF Pro Text"/>
                <a:cs typeface="SF Pro Text"/>
              </a:rPr>
              <a:t>о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логически</a:t>
            </a: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х</a:t>
            </a:r>
            <a:r>
              <a:rPr sz="1600" spc="-16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135" dirty="0">
                <a:solidFill>
                  <a:srgbClr val="003E4E"/>
                </a:solidFill>
                <a:latin typeface="SF Pro Text"/>
                <a:cs typeface="SF Pro Text"/>
              </a:rPr>
              <a:t>о</a:t>
            </a:r>
            <a:r>
              <a:rPr sz="1600" spc="-114" dirty="0">
                <a:solidFill>
                  <a:srgbClr val="003E4E"/>
                </a:solidFill>
                <a:latin typeface="SF Pro Text"/>
                <a:cs typeface="SF Pro Text"/>
              </a:rPr>
              <a:t>т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д</a:t>
            </a:r>
            <a:r>
              <a:rPr sz="1600" spc="-105" dirty="0">
                <a:solidFill>
                  <a:srgbClr val="003E4E"/>
                </a:solidFill>
                <a:latin typeface="SF Pro Text"/>
                <a:cs typeface="SF Pro Text"/>
              </a:rPr>
              <a:t>е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лений</a:t>
            </a:r>
            <a:endParaRPr sz="1600">
              <a:latin typeface="SF Pro Text"/>
              <a:cs typeface="SF Pro Tex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18245" y="2342975"/>
            <a:ext cx="2981960" cy="5232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20"/>
              </a:spcBef>
            </a:pPr>
            <a:r>
              <a:rPr sz="1600" spc="-100" dirty="0">
                <a:solidFill>
                  <a:srgbClr val="003E4E"/>
                </a:solidFill>
                <a:latin typeface="SF Pro Text"/>
                <a:cs typeface="SF Pro Text"/>
              </a:rPr>
              <a:t>Р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еа</a:t>
            </a: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нимационны</a:t>
            </a: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е</a:t>
            </a:r>
            <a:r>
              <a:rPr sz="1600" spc="-16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з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ал</a:t>
            </a: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ы</a:t>
            </a:r>
            <a:r>
              <a:rPr sz="1600" spc="-16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и</a:t>
            </a:r>
            <a:r>
              <a:rPr sz="1600" spc="-16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палаты  ин</a:t>
            </a:r>
            <a:r>
              <a:rPr sz="1600" spc="-114" dirty="0">
                <a:solidFill>
                  <a:srgbClr val="003E4E"/>
                </a:solidFill>
                <a:latin typeface="SF Pro Text"/>
                <a:cs typeface="SF Pro Text"/>
              </a:rPr>
              <a:t>т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енсивно</a:t>
            </a: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й</a:t>
            </a:r>
            <a:r>
              <a:rPr sz="1600" spc="-16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114" dirty="0">
                <a:solidFill>
                  <a:srgbClr val="003E4E"/>
                </a:solidFill>
                <a:latin typeface="SF Pro Text"/>
                <a:cs typeface="SF Pro Text"/>
              </a:rPr>
              <a:t>т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ера</a:t>
            </a: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пии</a:t>
            </a:r>
            <a:endParaRPr sz="1600">
              <a:latin typeface="SF Pro Text"/>
              <a:cs typeface="SF Pro Text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0FA7DC3-1C16-5345-A92E-C24898A801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368" y="1559032"/>
            <a:ext cx="622300" cy="622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F5B7A6F-1867-BD48-844D-0B49549334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368" y="2314804"/>
            <a:ext cx="622300" cy="622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4B00C5E3-A0DC-B747-9C8A-E00AC2BE41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368" y="3077940"/>
            <a:ext cx="622300" cy="622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7D5DA83-66B2-FC4D-A679-CD579DCE5E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68" y="3828537"/>
            <a:ext cx="622300" cy="622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4AC8C809-94FD-F249-BFD5-8ADFC67FE8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368" y="4592858"/>
            <a:ext cx="622300" cy="622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D27BDEC-B214-7346-A99D-5A0DDD3B36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66324" y="1562037"/>
            <a:ext cx="622300" cy="622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5658AB1-8DC9-6B4E-AE66-EC77D696FF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58128" y="2306802"/>
            <a:ext cx="635000" cy="635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54CBA39C-2961-CC45-9909-B0E50A2E88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60173" y="3064180"/>
            <a:ext cx="635000" cy="635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4E949DF5-DDE4-FB4E-A6BA-EF75D0107B2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73806" y="3804450"/>
            <a:ext cx="635000" cy="635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C4634781-D4CF-AE45-996D-C0477716B8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69828" y="4556862"/>
            <a:ext cx="635000" cy="635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9996" y="719997"/>
            <a:ext cx="1178560" cy="302260"/>
            <a:chOff x="719996" y="719997"/>
            <a:chExt cx="1178560" cy="302260"/>
          </a:xfrm>
        </p:grpSpPr>
        <p:sp>
          <p:nvSpPr>
            <p:cNvPr id="3" name="object 3"/>
            <p:cNvSpPr/>
            <p:nvPr/>
          </p:nvSpPr>
          <p:spPr>
            <a:xfrm>
              <a:off x="719996" y="719997"/>
              <a:ext cx="1011555" cy="302260"/>
            </a:xfrm>
            <a:custGeom>
              <a:avLst/>
              <a:gdLst/>
              <a:ahLst/>
              <a:cxnLst/>
              <a:rect l="l" t="t" r="r" b="b"/>
              <a:pathLst>
                <a:path w="1011555" h="302259">
                  <a:moveTo>
                    <a:pt x="550316" y="0"/>
                  </a:moveTo>
                  <a:lnTo>
                    <a:pt x="502635" y="7690"/>
                  </a:lnTo>
                  <a:lnTo>
                    <a:pt x="461234" y="29103"/>
                  </a:lnTo>
                  <a:lnTo>
                    <a:pt x="428592" y="61754"/>
                  </a:lnTo>
                  <a:lnTo>
                    <a:pt x="407189" y="103157"/>
                  </a:lnTo>
                  <a:lnTo>
                    <a:pt x="399503" y="150825"/>
                  </a:lnTo>
                  <a:lnTo>
                    <a:pt x="407189" y="198499"/>
                  </a:lnTo>
                  <a:lnTo>
                    <a:pt x="428592" y="239905"/>
                  </a:lnTo>
                  <a:lnTo>
                    <a:pt x="461234" y="272558"/>
                  </a:lnTo>
                  <a:lnTo>
                    <a:pt x="502635" y="293972"/>
                  </a:lnTo>
                  <a:lnTo>
                    <a:pt x="550316" y="301663"/>
                  </a:lnTo>
                  <a:lnTo>
                    <a:pt x="597985" y="293972"/>
                  </a:lnTo>
                  <a:lnTo>
                    <a:pt x="639378" y="272558"/>
                  </a:lnTo>
                  <a:lnTo>
                    <a:pt x="672016" y="239905"/>
                  </a:lnTo>
                  <a:lnTo>
                    <a:pt x="684352" y="216039"/>
                  </a:lnTo>
                  <a:lnTo>
                    <a:pt x="550316" y="216039"/>
                  </a:lnTo>
                  <a:lnTo>
                    <a:pt x="524939" y="210914"/>
                  </a:lnTo>
                  <a:lnTo>
                    <a:pt x="504213" y="196938"/>
                  </a:lnTo>
                  <a:lnTo>
                    <a:pt x="490239" y="176209"/>
                  </a:lnTo>
                  <a:lnTo>
                    <a:pt x="485114" y="150825"/>
                  </a:lnTo>
                  <a:lnTo>
                    <a:pt x="490239" y="125436"/>
                  </a:lnTo>
                  <a:lnTo>
                    <a:pt x="504213" y="104698"/>
                  </a:lnTo>
                  <a:lnTo>
                    <a:pt x="524939" y="90714"/>
                  </a:lnTo>
                  <a:lnTo>
                    <a:pt x="550316" y="85585"/>
                  </a:lnTo>
                  <a:lnTo>
                    <a:pt x="684335" y="85585"/>
                  </a:lnTo>
                  <a:lnTo>
                    <a:pt x="672016" y="61754"/>
                  </a:lnTo>
                  <a:lnTo>
                    <a:pt x="639378" y="29103"/>
                  </a:lnTo>
                  <a:lnTo>
                    <a:pt x="597985" y="7690"/>
                  </a:lnTo>
                  <a:lnTo>
                    <a:pt x="550316" y="0"/>
                  </a:lnTo>
                  <a:close/>
                </a:path>
                <a:path w="1011555" h="302259">
                  <a:moveTo>
                    <a:pt x="684335" y="85585"/>
                  </a:moveTo>
                  <a:lnTo>
                    <a:pt x="550316" y="85585"/>
                  </a:lnTo>
                  <a:lnTo>
                    <a:pt x="575708" y="90714"/>
                  </a:lnTo>
                  <a:lnTo>
                    <a:pt x="596441" y="104698"/>
                  </a:lnTo>
                  <a:lnTo>
                    <a:pt x="610418" y="125436"/>
                  </a:lnTo>
                  <a:lnTo>
                    <a:pt x="615543" y="150825"/>
                  </a:lnTo>
                  <a:lnTo>
                    <a:pt x="610418" y="176209"/>
                  </a:lnTo>
                  <a:lnTo>
                    <a:pt x="596441" y="196938"/>
                  </a:lnTo>
                  <a:lnTo>
                    <a:pt x="575708" y="210914"/>
                  </a:lnTo>
                  <a:lnTo>
                    <a:pt x="550316" y="216039"/>
                  </a:lnTo>
                  <a:lnTo>
                    <a:pt x="684352" y="216039"/>
                  </a:lnTo>
                  <a:lnTo>
                    <a:pt x="693418" y="198499"/>
                  </a:lnTo>
                  <a:lnTo>
                    <a:pt x="701103" y="150825"/>
                  </a:lnTo>
                  <a:lnTo>
                    <a:pt x="693418" y="103157"/>
                  </a:lnTo>
                  <a:lnTo>
                    <a:pt x="684335" y="85585"/>
                  </a:lnTo>
                  <a:close/>
                </a:path>
                <a:path w="1011555" h="302259">
                  <a:moveTo>
                    <a:pt x="366864" y="8128"/>
                  </a:moveTo>
                  <a:lnTo>
                    <a:pt x="285343" y="8128"/>
                  </a:lnTo>
                  <a:lnTo>
                    <a:pt x="285343" y="293471"/>
                  </a:lnTo>
                  <a:lnTo>
                    <a:pt x="366864" y="293471"/>
                  </a:lnTo>
                  <a:lnTo>
                    <a:pt x="366864" y="8128"/>
                  </a:lnTo>
                  <a:close/>
                </a:path>
                <a:path w="1011555" h="302259">
                  <a:moveTo>
                    <a:pt x="163042" y="89700"/>
                  </a:moveTo>
                  <a:lnTo>
                    <a:pt x="81521" y="89700"/>
                  </a:lnTo>
                  <a:lnTo>
                    <a:pt x="81521" y="293471"/>
                  </a:lnTo>
                  <a:lnTo>
                    <a:pt x="163042" y="293471"/>
                  </a:lnTo>
                  <a:lnTo>
                    <a:pt x="163042" y="89700"/>
                  </a:lnTo>
                  <a:close/>
                </a:path>
                <a:path w="1011555" h="302259">
                  <a:moveTo>
                    <a:pt x="244576" y="8153"/>
                  </a:moveTo>
                  <a:lnTo>
                    <a:pt x="0" y="8153"/>
                  </a:lnTo>
                  <a:lnTo>
                    <a:pt x="0" y="89700"/>
                  </a:lnTo>
                  <a:lnTo>
                    <a:pt x="244576" y="89700"/>
                  </a:lnTo>
                  <a:lnTo>
                    <a:pt x="244576" y="8153"/>
                  </a:lnTo>
                  <a:close/>
                </a:path>
                <a:path w="1011555" h="302259">
                  <a:moveTo>
                    <a:pt x="807110" y="8153"/>
                  </a:moveTo>
                  <a:lnTo>
                    <a:pt x="733729" y="8153"/>
                  </a:lnTo>
                  <a:lnTo>
                    <a:pt x="733729" y="293471"/>
                  </a:lnTo>
                  <a:lnTo>
                    <a:pt x="815263" y="293471"/>
                  </a:lnTo>
                  <a:lnTo>
                    <a:pt x="815263" y="142659"/>
                  </a:lnTo>
                  <a:lnTo>
                    <a:pt x="919227" y="142659"/>
                  </a:lnTo>
                  <a:lnTo>
                    <a:pt x="807110" y="8153"/>
                  </a:lnTo>
                  <a:close/>
                </a:path>
                <a:path w="1011555" h="302259">
                  <a:moveTo>
                    <a:pt x="919227" y="142659"/>
                  </a:moveTo>
                  <a:lnTo>
                    <a:pt x="815263" y="142659"/>
                  </a:lnTo>
                  <a:lnTo>
                    <a:pt x="937552" y="293471"/>
                  </a:lnTo>
                  <a:lnTo>
                    <a:pt x="1010945" y="293471"/>
                  </a:lnTo>
                  <a:lnTo>
                    <a:pt x="1010945" y="154876"/>
                  </a:lnTo>
                  <a:lnTo>
                    <a:pt x="929411" y="154876"/>
                  </a:lnTo>
                  <a:lnTo>
                    <a:pt x="919227" y="142659"/>
                  </a:lnTo>
                  <a:close/>
                </a:path>
                <a:path w="1011555" h="302259">
                  <a:moveTo>
                    <a:pt x="1010945" y="8153"/>
                  </a:moveTo>
                  <a:lnTo>
                    <a:pt x="929411" y="8153"/>
                  </a:lnTo>
                  <a:lnTo>
                    <a:pt x="929411" y="154876"/>
                  </a:lnTo>
                  <a:lnTo>
                    <a:pt x="1010945" y="154876"/>
                  </a:lnTo>
                  <a:lnTo>
                    <a:pt x="1010945" y="8153"/>
                  </a:lnTo>
                  <a:close/>
                </a:path>
              </a:pathLst>
            </a:custGeom>
            <a:solidFill>
              <a:srgbClr val="003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67644" y="883057"/>
              <a:ext cx="130428" cy="13042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8664575" y="2318870"/>
            <a:ext cx="2841625" cy="3820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230" indent="-177165">
              <a:lnSpc>
                <a:spcPts val="2420"/>
              </a:lnSpc>
              <a:spcBef>
                <a:spcPts val="100"/>
              </a:spcBef>
              <a:buAutoNum type="arabicPeriod"/>
              <a:tabLst>
                <a:tab pos="189865" algn="l"/>
              </a:tabLst>
            </a:pPr>
            <a:r>
              <a:rPr lang="ru-RU" sz="1600" spc="-90" dirty="0">
                <a:solidFill>
                  <a:srgbClr val="003E4E"/>
                </a:solidFill>
                <a:latin typeface="SF Pro Text"/>
                <a:cs typeface="SF Pro Text"/>
              </a:rPr>
              <a:t> Д</a:t>
            </a:r>
            <a:r>
              <a:rPr sz="1600" spc="-90" dirty="0" err="1">
                <a:solidFill>
                  <a:srgbClr val="003E4E"/>
                </a:solidFill>
                <a:latin typeface="SF Pro Text"/>
                <a:cs typeface="SF Pro Text"/>
              </a:rPr>
              <a:t>верь</a:t>
            </a:r>
            <a:endParaRPr sz="1600" dirty="0">
              <a:latin typeface="SF Pro Text"/>
              <a:cs typeface="SF Pro Text"/>
            </a:endParaRPr>
          </a:p>
          <a:p>
            <a:pPr marL="219075" indent="-207010">
              <a:lnSpc>
                <a:spcPts val="2420"/>
              </a:lnSpc>
              <a:spcBef>
                <a:spcPts val="80"/>
              </a:spcBef>
              <a:buAutoNum type="arabicPeriod"/>
              <a:tabLst>
                <a:tab pos="219710" algn="l"/>
              </a:tabLst>
            </a:pPr>
            <a:r>
              <a:rPr lang="ru-RU" sz="1600" spc="-80" dirty="0">
                <a:solidFill>
                  <a:srgbClr val="003E4E"/>
                </a:solidFill>
                <a:latin typeface="SF Pro Text"/>
                <a:cs typeface="SF Pro Text"/>
              </a:rPr>
              <a:t>П</a:t>
            </a:r>
            <a:r>
              <a:rPr sz="1600" spc="-80" dirty="0" err="1">
                <a:solidFill>
                  <a:srgbClr val="003E4E"/>
                </a:solidFill>
                <a:latin typeface="SF Pro Text"/>
                <a:cs typeface="SF Pro Text"/>
              </a:rPr>
              <a:t>ер</a:t>
            </a:r>
            <a:r>
              <a:rPr sz="1600" spc="-90" dirty="0" err="1">
                <a:solidFill>
                  <a:srgbClr val="003E4E"/>
                </a:solidFill>
                <a:latin typeface="SF Pro Text"/>
                <a:cs typeface="SF Pro Text"/>
              </a:rPr>
              <a:t>е</a:t>
            </a:r>
            <a:r>
              <a:rPr sz="1600" spc="-85" dirty="0" err="1">
                <a:solidFill>
                  <a:srgbClr val="003E4E"/>
                </a:solidFill>
                <a:latin typeface="SF Pro Text"/>
                <a:cs typeface="SF Pro Text"/>
              </a:rPr>
              <a:t>да</a:t>
            </a:r>
            <a:r>
              <a:rPr sz="1600" spc="-114" dirty="0" err="1">
                <a:solidFill>
                  <a:srgbClr val="003E4E"/>
                </a:solidFill>
                <a:latin typeface="SF Pro Text"/>
                <a:cs typeface="SF Pro Text"/>
              </a:rPr>
              <a:t>т</a:t>
            </a:r>
            <a:r>
              <a:rPr sz="1600" spc="-100" dirty="0" err="1">
                <a:solidFill>
                  <a:srgbClr val="003E4E"/>
                </a:solidFill>
                <a:latin typeface="SF Pro Text"/>
                <a:cs typeface="SF Pro Text"/>
              </a:rPr>
              <a:t>о</a:t>
            </a:r>
            <a:r>
              <a:rPr sz="1600" spc="-85" dirty="0" err="1">
                <a:solidFill>
                  <a:srgbClr val="003E4E"/>
                </a:solidFill>
                <a:latin typeface="SF Pro Text"/>
                <a:cs typeface="SF Pro Text"/>
              </a:rPr>
              <a:t>чно</a:t>
            </a:r>
            <a:r>
              <a:rPr sz="1600" dirty="0" err="1">
                <a:solidFill>
                  <a:srgbClr val="003E4E"/>
                </a:solidFill>
                <a:latin typeface="SF Pro Text"/>
                <a:cs typeface="SF Pro Text"/>
              </a:rPr>
              <a:t>е</a:t>
            </a:r>
            <a:r>
              <a:rPr sz="1600" spc="-16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окно</a:t>
            </a:r>
            <a:endParaRPr sz="1600" dirty="0">
              <a:latin typeface="SF Pro Text"/>
              <a:cs typeface="SF Pro Text"/>
            </a:endParaRPr>
          </a:p>
          <a:p>
            <a:pPr marL="220345" indent="-208279">
              <a:lnSpc>
                <a:spcPts val="2420"/>
              </a:lnSpc>
              <a:spcBef>
                <a:spcPts val="80"/>
              </a:spcBef>
              <a:buAutoNum type="arabicPeriod"/>
              <a:tabLst>
                <a:tab pos="220979" algn="l"/>
              </a:tabLst>
            </a:pP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Нап</a:t>
            </a:r>
            <a:r>
              <a:rPr sz="1600" spc="-90" dirty="0">
                <a:solidFill>
                  <a:srgbClr val="003E4E"/>
                </a:solidFill>
                <a:latin typeface="SF Pro Text"/>
                <a:cs typeface="SF Pro Text"/>
              </a:rPr>
              <a:t>о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льно</a:t>
            </a: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е</a:t>
            </a:r>
            <a:r>
              <a:rPr sz="1600" spc="-16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покрытие</a:t>
            </a:r>
            <a:endParaRPr sz="1600" dirty="0">
              <a:latin typeface="SF Pro Text"/>
              <a:cs typeface="SF Pro Text"/>
            </a:endParaRPr>
          </a:p>
          <a:p>
            <a:pPr marL="223520" indent="-211454">
              <a:lnSpc>
                <a:spcPts val="2420"/>
              </a:lnSpc>
              <a:spcBef>
                <a:spcPts val="80"/>
              </a:spcBef>
              <a:buAutoNum type="arabicPeriod"/>
              <a:tabLst>
                <a:tab pos="224154" algn="l"/>
              </a:tabLst>
            </a:pPr>
            <a:r>
              <a:rPr sz="1600" spc="-114" dirty="0">
                <a:solidFill>
                  <a:srgbClr val="003E4E"/>
                </a:solidFill>
                <a:latin typeface="SF Pro Text"/>
                <a:cs typeface="SF Pro Text"/>
              </a:rPr>
              <a:t>Ст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енова</a:t>
            </a: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я</a:t>
            </a:r>
            <a:r>
              <a:rPr sz="1600" spc="-16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п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а</a:t>
            </a: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н</a:t>
            </a:r>
            <a:r>
              <a:rPr sz="1600" spc="-105" dirty="0">
                <a:solidFill>
                  <a:srgbClr val="003E4E"/>
                </a:solidFill>
                <a:latin typeface="SF Pro Text"/>
                <a:cs typeface="SF Pro Text"/>
              </a:rPr>
              <a:t>е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ль</a:t>
            </a:r>
            <a:endParaRPr sz="1600" dirty="0">
              <a:latin typeface="SF Pro Text"/>
              <a:cs typeface="SF Pro Text"/>
            </a:endParaRPr>
          </a:p>
          <a:p>
            <a:pPr marL="218440" indent="-206375">
              <a:lnSpc>
                <a:spcPts val="2420"/>
              </a:lnSpc>
              <a:spcBef>
                <a:spcPts val="80"/>
              </a:spcBef>
              <a:buAutoNum type="arabicPeriod"/>
              <a:tabLst>
                <a:tab pos="219075" algn="l"/>
              </a:tabLst>
            </a:pPr>
            <a:r>
              <a:rPr sz="1600" spc="-70" dirty="0">
                <a:solidFill>
                  <a:srgbClr val="003E4E"/>
                </a:solidFill>
                <a:latin typeface="SF Pro Text"/>
                <a:cs typeface="SF Pro Text"/>
              </a:rPr>
              <a:t>Ламинар</a:t>
            </a:r>
            <a:endParaRPr sz="1600" dirty="0">
              <a:latin typeface="SF Pro Text"/>
              <a:cs typeface="SF Pro Text"/>
            </a:endParaRPr>
          </a:p>
          <a:p>
            <a:pPr marL="222250" indent="-210185">
              <a:lnSpc>
                <a:spcPts val="2420"/>
              </a:lnSpc>
              <a:spcBef>
                <a:spcPts val="80"/>
              </a:spcBef>
              <a:buAutoNum type="arabicPeriod"/>
              <a:tabLst>
                <a:tab pos="222885" algn="l"/>
              </a:tabLst>
            </a:pPr>
            <a:r>
              <a:rPr lang="ru-RU" sz="1600" spc="-120" dirty="0">
                <a:solidFill>
                  <a:srgbClr val="003E4E"/>
                </a:solidFill>
                <a:latin typeface="SF Pro Text"/>
                <a:cs typeface="SF Pro Text"/>
              </a:rPr>
              <a:t>К</a:t>
            </a:r>
            <a:r>
              <a:rPr sz="1600" spc="-90" dirty="0" err="1">
                <a:solidFill>
                  <a:srgbClr val="003E4E"/>
                </a:solidFill>
                <a:latin typeface="SF Pro Text"/>
                <a:cs typeface="SF Pro Text"/>
              </a:rPr>
              <a:t>о</a:t>
            </a:r>
            <a:r>
              <a:rPr sz="1600" spc="-85" dirty="0" err="1">
                <a:solidFill>
                  <a:srgbClr val="003E4E"/>
                </a:solidFill>
                <a:latin typeface="SF Pro Text"/>
                <a:cs typeface="SF Pro Text"/>
              </a:rPr>
              <a:t>лонн</a:t>
            </a:r>
            <a:r>
              <a:rPr sz="1600" dirty="0" err="1">
                <a:solidFill>
                  <a:srgbClr val="003E4E"/>
                </a:solidFill>
                <a:latin typeface="SF Pro Text"/>
                <a:cs typeface="SF Pro Text"/>
              </a:rPr>
              <a:t>а</a:t>
            </a:r>
            <a:r>
              <a:rPr sz="1600" spc="-16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85" dirty="0" err="1">
                <a:solidFill>
                  <a:srgbClr val="003E4E"/>
                </a:solidFill>
                <a:latin typeface="SF Pro Text"/>
                <a:cs typeface="SF Pro Text"/>
              </a:rPr>
              <a:t>рецир</a:t>
            </a:r>
            <a:r>
              <a:rPr sz="1600" spc="-114" dirty="0" err="1">
                <a:solidFill>
                  <a:srgbClr val="003E4E"/>
                </a:solidFill>
                <a:latin typeface="SF Pro Text"/>
                <a:cs typeface="SF Pro Text"/>
              </a:rPr>
              <a:t>ку</a:t>
            </a:r>
            <a:r>
              <a:rPr sz="1600" spc="-85" dirty="0" err="1">
                <a:solidFill>
                  <a:srgbClr val="003E4E"/>
                </a:solidFill>
                <a:latin typeface="SF Pro Text"/>
                <a:cs typeface="SF Pro Text"/>
              </a:rPr>
              <a:t>ляци</a:t>
            </a:r>
            <a:r>
              <a:rPr sz="1600" dirty="0" err="1">
                <a:solidFill>
                  <a:srgbClr val="003E4E"/>
                </a:solidFill>
                <a:latin typeface="SF Pro Text"/>
                <a:cs typeface="SF Pro Text"/>
              </a:rPr>
              <a:t>и</a:t>
            </a:r>
            <a:r>
              <a:rPr sz="1600" spc="-16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endParaRPr sz="1600" dirty="0">
              <a:latin typeface="SF Pro Text"/>
              <a:cs typeface="SF Pro Text"/>
            </a:endParaRPr>
          </a:p>
          <a:p>
            <a:pPr marL="190500" indent="-178435">
              <a:lnSpc>
                <a:spcPts val="2420"/>
              </a:lnSpc>
              <a:spcBef>
                <a:spcPts val="80"/>
              </a:spcBef>
              <a:buAutoNum type="arabicPeriod"/>
              <a:tabLst>
                <a:tab pos="191135" algn="l"/>
              </a:tabLst>
            </a:pPr>
            <a:r>
              <a:rPr lang="ru-RU" sz="1600" spc="-8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80" dirty="0" err="1">
                <a:solidFill>
                  <a:srgbClr val="003E4E"/>
                </a:solidFill>
                <a:latin typeface="SF Pro Text"/>
                <a:cs typeface="SF Pro Text"/>
              </a:rPr>
              <a:t>В</a:t>
            </a:r>
            <a:r>
              <a:rPr sz="1600" spc="-90" dirty="0" err="1">
                <a:solidFill>
                  <a:srgbClr val="003E4E"/>
                </a:solidFill>
                <a:latin typeface="SF Pro Text"/>
                <a:cs typeface="SF Pro Text"/>
              </a:rPr>
              <a:t>о</a:t>
            </a:r>
            <a:r>
              <a:rPr sz="1600" spc="-80" dirty="0" err="1">
                <a:solidFill>
                  <a:srgbClr val="003E4E"/>
                </a:solidFill>
                <a:latin typeface="SF Pro Text"/>
                <a:cs typeface="SF Pro Text"/>
              </a:rPr>
              <a:t>з</a:t>
            </a:r>
            <a:r>
              <a:rPr sz="1600" spc="-90" dirty="0" err="1">
                <a:solidFill>
                  <a:srgbClr val="003E4E"/>
                </a:solidFill>
                <a:latin typeface="SF Pro Text"/>
                <a:cs typeface="SF Pro Text"/>
              </a:rPr>
              <a:t>д</a:t>
            </a:r>
            <a:r>
              <a:rPr sz="1600" spc="-80" dirty="0" err="1">
                <a:solidFill>
                  <a:srgbClr val="003E4E"/>
                </a:solidFill>
                <a:latin typeface="SF Pro Text"/>
                <a:cs typeface="SF Pro Text"/>
              </a:rPr>
              <a:t>у</a:t>
            </a:r>
            <a:r>
              <a:rPr sz="1600" spc="-114" dirty="0" err="1">
                <a:solidFill>
                  <a:srgbClr val="003E4E"/>
                </a:solidFill>
                <a:latin typeface="SF Pro Text"/>
                <a:cs typeface="SF Pro Text"/>
              </a:rPr>
              <a:t>х</a:t>
            </a:r>
            <a:r>
              <a:rPr sz="1600" spc="-90" dirty="0" err="1">
                <a:solidFill>
                  <a:srgbClr val="003E4E"/>
                </a:solidFill>
                <a:latin typeface="SF Pro Text"/>
                <a:cs typeface="SF Pro Text"/>
              </a:rPr>
              <a:t>о</a:t>
            </a:r>
            <a:r>
              <a:rPr sz="1600" spc="-80" dirty="0" err="1">
                <a:solidFill>
                  <a:srgbClr val="003E4E"/>
                </a:solidFill>
                <a:latin typeface="SF Pro Text"/>
                <a:cs typeface="SF Pro Text"/>
              </a:rPr>
              <a:t>з</a:t>
            </a:r>
            <a:r>
              <a:rPr sz="1600" spc="-85" dirty="0" err="1">
                <a:solidFill>
                  <a:srgbClr val="003E4E"/>
                </a:solidFill>
                <a:latin typeface="SF Pro Text"/>
                <a:cs typeface="SF Pro Text"/>
              </a:rPr>
              <a:t>аборна</a:t>
            </a:r>
            <a:r>
              <a:rPr sz="1600" dirty="0" err="1">
                <a:solidFill>
                  <a:srgbClr val="003E4E"/>
                </a:solidFill>
                <a:latin typeface="SF Pro Text"/>
                <a:cs typeface="SF Pro Text"/>
              </a:rPr>
              <a:t>я</a:t>
            </a:r>
            <a:r>
              <a:rPr sz="1600" spc="-16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п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а</a:t>
            </a: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н</a:t>
            </a:r>
            <a:r>
              <a:rPr sz="1600" spc="-105" dirty="0">
                <a:solidFill>
                  <a:srgbClr val="003E4E"/>
                </a:solidFill>
                <a:latin typeface="SF Pro Text"/>
                <a:cs typeface="SF Pro Text"/>
              </a:rPr>
              <a:t>е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ль</a:t>
            </a:r>
            <a:endParaRPr sz="1600" dirty="0">
              <a:latin typeface="SF Pro Text"/>
              <a:cs typeface="SF Pro Text"/>
            </a:endParaRPr>
          </a:p>
          <a:p>
            <a:pPr marL="222250" indent="-210185">
              <a:lnSpc>
                <a:spcPts val="2420"/>
              </a:lnSpc>
              <a:spcBef>
                <a:spcPts val="80"/>
              </a:spcBef>
              <a:buAutoNum type="arabicPeriod"/>
              <a:tabLst>
                <a:tab pos="222885" algn="l"/>
              </a:tabLst>
            </a:pP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П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а</a:t>
            </a: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н</a:t>
            </a:r>
            <a:r>
              <a:rPr sz="1600" spc="-105" dirty="0">
                <a:solidFill>
                  <a:srgbClr val="003E4E"/>
                </a:solidFill>
                <a:latin typeface="SF Pro Text"/>
                <a:cs typeface="SF Pro Text"/>
              </a:rPr>
              <a:t>е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л</a:t>
            </a: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ь</a:t>
            </a:r>
            <a:r>
              <a:rPr sz="1600" spc="-16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135" dirty="0" err="1">
                <a:solidFill>
                  <a:srgbClr val="003E4E"/>
                </a:solidFill>
                <a:latin typeface="SF Pro Text"/>
                <a:cs typeface="SF Pro Text"/>
              </a:rPr>
              <a:t>о</a:t>
            </a:r>
            <a:r>
              <a:rPr sz="1600" spc="-114" dirty="0" err="1">
                <a:solidFill>
                  <a:srgbClr val="003E4E"/>
                </a:solidFill>
                <a:latin typeface="SF Pro Text"/>
                <a:cs typeface="SF Pro Text"/>
              </a:rPr>
              <a:t>т</a:t>
            </a:r>
            <a:r>
              <a:rPr sz="1600" spc="-80" dirty="0" err="1">
                <a:solidFill>
                  <a:srgbClr val="003E4E"/>
                </a:solidFill>
                <a:latin typeface="SF Pro Text"/>
                <a:cs typeface="SF Pro Text"/>
              </a:rPr>
              <a:t>оплени</a:t>
            </a:r>
            <a:r>
              <a:rPr sz="1600" dirty="0" err="1">
                <a:solidFill>
                  <a:srgbClr val="003E4E"/>
                </a:solidFill>
                <a:latin typeface="SF Pro Text"/>
                <a:cs typeface="SF Pro Text"/>
              </a:rPr>
              <a:t>я</a:t>
            </a:r>
            <a:r>
              <a:rPr sz="1600" spc="-16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endParaRPr sz="1600" dirty="0">
              <a:latin typeface="SF Pro Text"/>
              <a:cs typeface="SF Pro Text"/>
            </a:endParaRPr>
          </a:p>
          <a:p>
            <a:pPr marL="220979" indent="-208915">
              <a:lnSpc>
                <a:spcPts val="2420"/>
              </a:lnSpc>
              <a:spcBef>
                <a:spcPts val="80"/>
              </a:spcBef>
              <a:buAutoNum type="arabicPeriod"/>
              <a:tabLst>
                <a:tab pos="221615" algn="l"/>
              </a:tabLst>
            </a:pP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Окн</a:t>
            </a: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о</a:t>
            </a:r>
            <a:r>
              <a:rPr sz="1600" spc="-16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см</a:t>
            </a:r>
            <a:r>
              <a:rPr sz="1600" spc="-140" dirty="0">
                <a:solidFill>
                  <a:srgbClr val="003E4E"/>
                </a:solidFill>
                <a:latin typeface="SF Pro Text"/>
                <a:cs typeface="SF Pro Text"/>
              </a:rPr>
              <a:t>о</a:t>
            </a: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тро</a:t>
            </a:r>
            <a:r>
              <a:rPr sz="1600" spc="-90" dirty="0">
                <a:solidFill>
                  <a:srgbClr val="003E4E"/>
                </a:solidFill>
                <a:latin typeface="SF Pro Text"/>
                <a:cs typeface="SF Pro Text"/>
              </a:rPr>
              <a:t>в</a:t>
            </a: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ое</a:t>
            </a:r>
            <a:endParaRPr sz="1600" dirty="0">
              <a:latin typeface="SF Pro Text"/>
              <a:cs typeface="SF Pro Text"/>
            </a:endParaRPr>
          </a:p>
          <a:p>
            <a:pPr marL="304165" indent="-292100">
              <a:lnSpc>
                <a:spcPts val="2420"/>
              </a:lnSpc>
              <a:spcBef>
                <a:spcPts val="80"/>
              </a:spcBef>
              <a:buAutoNum type="arabicPeriod"/>
              <a:tabLst>
                <a:tab pos="304800" algn="l"/>
              </a:tabLst>
            </a:pP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Ск</a:t>
            </a:r>
            <a:r>
              <a:rPr sz="1600" spc="-114" dirty="0">
                <a:solidFill>
                  <a:srgbClr val="003E4E"/>
                </a:solidFill>
                <a:latin typeface="SF Pro Text"/>
                <a:cs typeface="SF Pro Text"/>
              </a:rPr>
              <a:t>р</a:t>
            </a: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у</a:t>
            </a:r>
            <a:r>
              <a:rPr sz="1600" spc="-145" dirty="0">
                <a:solidFill>
                  <a:srgbClr val="003E4E"/>
                </a:solidFill>
                <a:latin typeface="SF Pro Text"/>
                <a:cs typeface="SF Pro Text"/>
              </a:rPr>
              <a:t>г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ленны</a:t>
            </a: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й</a:t>
            </a:r>
            <a:r>
              <a:rPr sz="1600" spc="-16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профиль</a:t>
            </a:r>
            <a:endParaRPr sz="1600" dirty="0">
              <a:latin typeface="SF Pro Text"/>
              <a:cs typeface="SF Pro Text"/>
            </a:endParaRPr>
          </a:p>
          <a:p>
            <a:pPr marL="273685" indent="-261620">
              <a:lnSpc>
                <a:spcPts val="2420"/>
              </a:lnSpc>
              <a:spcBef>
                <a:spcPts val="80"/>
              </a:spcBef>
              <a:buAutoNum type="arabicPeriod"/>
              <a:tabLst>
                <a:tab pos="274320" algn="l"/>
              </a:tabLst>
            </a:pPr>
            <a:r>
              <a:rPr lang="ru-RU" sz="1600" spc="-8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80" dirty="0" err="1">
                <a:solidFill>
                  <a:srgbClr val="003E4E"/>
                </a:solidFill>
                <a:latin typeface="SF Pro Text"/>
                <a:cs typeface="SF Pro Text"/>
              </a:rPr>
              <a:t>С</a:t>
            </a:r>
            <a:r>
              <a:rPr sz="1600" spc="-90" dirty="0" err="1">
                <a:solidFill>
                  <a:srgbClr val="003E4E"/>
                </a:solidFill>
                <a:latin typeface="SF Pro Text"/>
                <a:cs typeface="SF Pro Text"/>
              </a:rPr>
              <a:t>в</a:t>
            </a:r>
            <a:r>
              <a:rPr sz="1600" spc="-145" dirty="0" err="1">
                <a:solidFill>
                  <a:srgbClr val="003E4E"/>
                </a:solidFill>
                <a:latin typeface="SF Pro Text"/>
                <a:cs typeface="SF Pro Text"/>
              </a:rPr>
              <a:t>е</a:t>
            </a:r>
            <a:r>
              <a:rPr sz="1600" spc="-80" dirty="0" err="1">
                <a:solidFill>
                  <a:srgbClr val="003E4E"/>
                </a:solidFill>
                <a:latin typeface="SF Pro Text"/>
                <a:cs typeface="SF Pro Text"/>
              </a:rPr>
              <a:t>тильни</a:t>
            </a:r>
            <a:r>
              <a:rPr sz="1600" dirty="0" err="1">
                <a:solidFill>
                  <a:srgbClr val="003E4E"/>
                </a:solidFill>
                <a:latin typeface="SF Pro Text"/>
                <a:cs typeface="SF Pro Text"/>
              </a:rPr>
              <a:t>к</a:t>
            </a:r>
            <a:r>
              <a:rPr sz="1600" spc="-16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endParaRPr sz="1600" dirty="0">
              <a:latin typeface="SF Pro Text"/>
              <a:cs typeface="SF Pro Text"/>
            </a:endParaRPr>
          </a:p>
          <a:p>
            <a:pPr marL="303530" indent="-291465">
              <a:lnSpc>
                <a:spcPts val="2420"/>
              </a:lnSpc>
              <a:spcBef>
                <a:spcPts val="80"/>
              </a:spcBef>
              <a:buAutoNum type="arabicPeriod"/>
              <a:tabLst>
                <a:tab pos="304165" algn="l"/>
              </a:tabLst>
            </a:pP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П</a:t>
            </a:r>
            <a:r>
              <a:rPr sz="1600" spc="-135" dirty="0">
                <a:solidFill>
                  <a:srgbClr val="003E4E"/>
                </a:solidFill>
                <a:latin typeface="SF Pro Text"/>
                <a:cs typeface="SF Pro Text"/>
              </a:rPr>
              <a:t>о</a:t>
            </a:r>
            <a:r>
              <a:rPr sz="1600" spc="-114" dirty="0">
                <a:solidFill>
                  <a:srgbClr val="003E4E"/>
                </a:solidFill>
                <a:latin typeface="SF Pro Text"/>
                <a:cs typeface="SF Pro Text"/>
              </a:rPr>
              <a:t>т</a:t>
            </a:r>
            <a:r>
              <a:rPr sz="1600" spc="-90" dirty="0">
                <a:solidFill>
                  <a:srgbClr val="003E4E"/>
                </a:solidFill>
                <a:latin typeface="SF Pro Text"/>
                <a:cs typeface="SF Pro Text"/>
              </a:rPr>
              <a:t>о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л</a:t>
            </a:r>
            <a:r>
              <a:rPr sz="1600" spc="-100" dirty="0">
                <a:solidFill>
                  <a:srgbClr val="003E4E"/>
                </a:solidFill>
                <a:latin typeface="SF Pro Text"/>
                <a:cs typeface="SF Pro Text"/>
              </a:rPr>
              <a:t>о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чна</a:t>
            </a: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я</a:t>
            </a:r>
            <a:r>
              <a:rPr sz="1600" spc="-16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80" dirty="0" err="1">
                <a:solidFill>
                  <a:srgbClr val="003E4E"/>
                </a:solidFill>
                <a:latin typeface="SF Pro Text"/>
                <a:cs typeface="SF Pro Text"/>
              </a:rPr>
              <a:t>пан</a:t>
            </a:r>
            <a:r>
              <a:rPr sz="1600" spc="-105" dirty="0" err="1">
                <a:solidFill>
                  <a:srgbClr val="003E4E"/>
                </a:solidFill>
                <a:latin typeface="SF Pro Text"/>
                <a:cs typeface="SF Pro Text"/>
              </a:rPr>
              <a:t>е</a:t>
            </a:r>
            <a:r>
              <a:rPr sz="1600" spc="-85" dirty="0" err="1">
                <a:solidFill>
                  <a:srgbClr val="003E4E"/>
                </a:solidFill>
                <a:latin typeface="SF Pro Text"/>
                <a:cs typeface="SF Pro Text"/>
              </a:rPr>
              <a:t>л</a:t>
            </a:r>
            <a:r>
              <a:rPr sz="1600" dirty="0" err="1">
                <a:solidFill>
                  <a:srgbClr val="003E4E"/>
                </a:solidFill>
                <a:latin typeface="SF Pro Text"/>
                <a:cs typeface="SF Pro Text"/>
              </a:rPr>
              <a:t>ь</a:t>
            </a:r>
            <a:r>
              <a:rPr sz="1600" spc="-16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endParaRPr sz="1600" dirty="0">
              <a:latin typeface="SF Pro Text"/>
              <a:cs typeface="SF Pro Text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800" y="2318870"/>
            <a:ext cx="7467600" cy="453913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5800" y="1162565"/>
            <a:ext cx="9144000" cy="1028487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 marR="14604">
              <a:lnSpc>
                <a:spcPts val="3600"/>
              </a:lnSpc>
              <a:spcBef>
                <a:spcPts val="820"/>
              </a:spcBef>
            </a:pPr>
            <a:r>
              <a:rPr dirty="0"/>
              <a:t>Мы производим основные  комплектующие чистых помещений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126A482A-E079-A342-876E-E8DDE8DD6C3F}"/>
              </a:ext>
            </a:extLst>
          </p:cNvPr>
          <p:cNvSpPr/>
          <p:nvPr/>
        </p:nvSpPr>
        <p:spPr>
          <a:xfrm>
            <a:off x="3581400" y="4114800"/>
            <a:ext cx="273910" cy="273910"/>
          </a:xfrm>
          <a:prstGeom prst="ellipse">
            <a:avLst/>
          </a:prstGeom>
          <a:solidFill>
            <a:srgbClr val="1D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" bIns="0" rtlCol="0" anchor="ctr"/>
          <a:lstStyle/>
          <a:p>
            <a:pPr algn="ctr"/>
            <a:r>
              <a:rPr lang="ru-RU" sz="1200" spc="-15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8DE82727-F167-AF4E-A0F2-3A80B041EE73}"/>
              </a:ext>
            </a:extLst>
          </p:cNvPr>
          <p:cNvSpPr/>
          <p:nvPr/>
        </p:nvSpPr>
        <p:spPr>
          <a:xfrm>
            <a:off x="3927389" y="5074508"/>
            <a:ext cx="273910" cy="273910"/>
          </a:xfrm>
          <a:prstGeom prst="ellipse">
            <a:avLst/>
          </a:prstGeom>
          <a:solidFill>
            <a:srgbClr val="1D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" bIns="0" rtlCol="0" anchor="ctr"/>
          <a:lstStyle/>
          <a:p>
            <a:pPr algn="ctr"/>
            <a:r>
              <a:rPr lang="ru-RU" sz="1200" spc="-15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46B431D9-1CCC-8545-B1D3-C94AD5A76007}"/>
              </a:ext>
            </a:extLst>
          </p:cNvPr>
          <p:cNvSpPr/>
          <p:nvPr/>
        </p:nvSpPr>
        <p:spPr>
          <a:xfrm>
            <a:off x="4660556" y="5107459"/>
            <a:ext cx="273910" cy="273910"/>
          </a:xfrm>
          <a:prstGeom prst="ellipse">
            <a:avLst/>
          </a:prstGeom>
          <a:solidFill>
            <a:srgbClr val="1D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" bIns="0" rtlCol="0" anchor="ctr"/>
          <a:lstStyle/>
          <a:p>
            <a:pPr algn="ctr"/>
            <a:r>
              <a:rPr lang="ru-RU" sz="1200" spc="-15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A1A86106-198B-904F-AAC4-895A4920A816}"/>
              </a:ext>
            </a:extLst>
          </p:cNvPr>
          <p:cNvSpPr/>
          <p:nvPr/>
        </p:nvSpPr>
        <p:spPr>
          <a:xfrm>
            <a:off x="6036275" y="5107459"/>
            <a:ext cx="273910" cy="273910"/>
          </a:xfrm>
          <a:prstGeom prst="ellipse">
            <a:avLst/>
          </a:prstGeom>
          <a:solidFill>
            <a:srgbClr val="1D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" bIns="0" rtlCol="0" anchor="ctr"/>
          <a:lstStyle/>
          <a:p>
            <a:pPr algn="ctr"/>
            <a:r>
              <a:rPr lang="ru-RU" sz="1200" spc="-15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21D65398-9B4C-F343-8426-A37791C269EA}"/>
              </a:ext>
            </a:extLst>
          </p:cNvPr>
          <p:cNvSpPr/>
          <p:nvPr/>
        </p:nvSpPr>
        <p:spPr>
          <a:xfrm>
            <a:off x="2498123" y="5317524"/>
            <a:ext cx="273910" cy="273910"/>
          </a:xfrm>
          <a:prstGeom prst="ellipse">
            <a:avLst/>
          </a:prstGeom>
          <a:solidFill>
            <a:srgbClr val="1D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" bIns="0" rtlCol="0" anchor="ctr"/>
          <a:lstStyle/>
          <a:p>
            <a:pPr algn="ctr"/>
            <a:r>
              <a:rPr lang="ru-RU" sz="1200" spc="-15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97CC4701-CC89-C94C-8923-CD8D57C03810}"/>
              </a:ext>
            </a:extLst>
          </p:cNvPr>
          <p:cNvSpPr/>
          <p:nvPr/>
        </p:nvSpPr>
        <p:spPr>
          <a:xfrm>
            <a:off x="1167712" y="6005383"/>
            <a:ext cx="273910" cy="273910"/>
          </a:xfrm>
          <a:prstGeom prst="ellipse">
            <a:avLst/>
          </a:prstGeom>
          <a:solidFill>
            <a:srgbClr val="1D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" bIns="0" rtlCol="0" anchor="ctr"/>
          <a:lstStyle/>
          <a:p>
            <a:pPr algn="ctr"/>
            <a:r>
              <a:rPr lang="ru-RU" sz="1200" spc="-15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3F40B30D-CEC1-E34F-8062-C49D069DCAE3}"/>
              </a:ext>
            </a:extLst>
          </p:cNvPr>
          <p:cNvSpPr/>
          <p:nvPr/>
        </p:nvSpPr>
        <p:spPr>
          <a:xfrm>
            <a:off x="4524631" y="6322539"/>
            <a:ext cx="273910" cy="273910"/>
          </a:xfrm>
          <a:prstGeom prst="ellipse">
            <a:avLst/>
          </a:prstGeom>
          <a:solidFill>
            <a:srgbClr val="1D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" bIns="0" rtlCol="0" anchor="ctr"/>
          <a:lstStyle/>
          <a:p>
            <a:pPr algn="ctr"/>
            <a:r>
              <a:rPr lang="ru-RU" sz="1200" spc="-15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269B55A0-2D63-2F4B-8471-8FE08F63F6BC}"/>
              </a:ext>
            </a:extLst>
          </p:cNvPr>
          <p:cNvSpPr/>
          <p:nvPr/>
        </p:nvSpPr>
        <p:spPr>
          <a:xfrm>
            <a:off x="6912309" y="5267319"/>
            <a:ext cx="273910" cy="273910"/>
          </a:xfrm>
          <a:prstGeom prst="ellipse">
            <a:avLst/>
          </a:prstGeom>
          <a:solidFill>
            <a:srgbClr val="1D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" bIns="0" rtlCol="0" anchor="ctr"/>
          <a:lstStyle/>
          <a:p>
            <a:pPr algn="ctr"/>
            <a:r>
              <a:rPr lang="ru-RU" sz="1200" spc="-15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A05FE05D-A171-FC4F-87FF-12FB3BFB723B}"/>
              </a:ext>
            </a:extLst>
          </p:cNvPr>
          <p:cNvSpPr/>
          <p:nvPr/>
        </p:nvSpPr>
        <p:spPr>
          <a:xfrm>
            <a:off x="3331177" y="4800598"/>
            <a:ext cx="273910" cy="273910"/>
          </a:xfrm>
          <a:prstGeom prst="ellipse">
            <a:avLst/>
          </a:prstGeom>
          <a:solidFill>
            <a:srgbClr val="1D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" bIns="0" rtlCol="0" anchor="ctr"/>
          <a:lstStyle/>
          <a:p>
            <a:pPr algn="ctr"/>
            <a:r>
              <a:rPr lang="ru-RU" sz="1200" spc="-15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7C61B15D-614A-BE4E-8C31-8B21FDE90A3A}"/>
              </a:ext>
            </a:extLst>
          </p:cNvPr>
          <p:cNvSpPr/>
          <p:nvPr/>
        </p:nvSpPr>
        <p:spPr>
          <a:xfrm>
            <a:off x="1088818" y="3505200"/>
            <a:ext cx="273910" cy="273910"/>
          </a:xfrm>
          <a:prstGeom prst="ellipse">
            <a:avLst/>
          </a:prstGeom>
          <a:solidFill>
            <a:srgbClr val="1D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" bIns="0" rtlCol="0" anchor="ctr"/>
          <a:lstStyle/>
          <a:p>
            <a:pPr algn="ctr"/>
            <a:r>
              <a:rPr lang="ru-RU" sz="1200" spc="-15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7BB8CD8E-F645-5046-B88B-38A0729750C4}"/>
              </a:ext>
            </a:extLst>
          </p:cNvPr>
          <p:cNvSpPr/>
          <p:nvPr/>
        </p:nvSpPr>
        <p:spPr>
          <a:xfrm>
            <a:off x="2608432" y="3386788"/>
            <a:ext cx="273910" cy="273910"/>
          </a:xfrm>
          <a:prstGeom prst="ellipse">
            <a:avLst/>
          </a:prstGeom>
          <a:solidFill>
            <a:srgbClr val="1D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" bIns="0" rtlCol="0" anchor="ctr"/>
          <a:lstStyle/>
          <a:p>
            <a:pPr algn="ctr"/>
            <a:r>
              <a:rPr lang="ru-RU" sz="1200" spc="-15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F422A473-48A1-A341-B2F6-97ED9766608A}"/>
              </a:ext>
            </a:extLst>
          </p:cNvPr>
          <p:cNvSpPr/>
          <p:nvPr/>
        </p:nvSpPr>
        <p:spPr>
          <a:xfrm>
            <a:off x="5316255" y="3025036"/>
            <a:ext cx="273910" cy="273910"/>
          </a:xfrm>
          <a:prstGeom prst="ellipse">
            <a:avLst/>
          </a:prstGeom>
          <a:solidFill>
            <a:srgbClr val="1D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" bIns="0" rtlCol="0" anchor="ctr"/>
          <a:lstStyle/>
          <a:p>
            <a:pPr algn="ctr"/>
            <a:r>
              <a:rPr lang="ru-RU" sz="1200" spc="-15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3492" y="4882824"/>
            <a:ext cx="775009" cy="82543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63931" y="3794782"/>
            <a:ext cx="824365" cy="71867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15438" y="2379077"/>
            <a:ext cx="897104" cy="87533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3711" y="3750012"/>
            <a:ext cx="696297" cy="80560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719996" y="719997"/>
            <a:ext cx="1178560" cy="302260"/>
            <a:chOff x="719996" y="719997"/>
            <a:chExt cx="1178560" cy="302260"/>
          </a:xfrm>
        </p:grpSpPr>
        <p:sp>
          <p:nvSpPr>
            <p:cNvPr id="7" name="object 7"/>
            <p:cNvSpPr/>
            <p:nvPr/>
          </p:nvSpPr>
          <p:spPr>
            <a:xfrm>
              <a:off x="719996" y="719997"/>
              <a:ext cx="1011555" cy="302260"/>
            </a:xfrm>
            <a:custGeom>
              <a:avLst/>
              <a:gdLst/>
              <a:ahLst/>
              <a:cxnLst/>
              <a:rect l="l" t="t" r="r" b="b"/>
              <a:pathLst>
                <a:path w="1011555" h="302259">
                  <a:moveTo>
                    <a:pt x="550316" y="0"/>
                  </a:moveTo>
                  <a:lnTo>
                    <a:pt x="502635" y="7690"/>
                  </a:lnTo>
                  <a:lnTo>
                    <a:pt x="461234" y="29103"/>
                  </a:lnTo>
                  <a:lnTo>
                    <a:pt x="428592" y="61754"/>
                  </a:lnTo>
                  <a:lnTo>
                    <a:pt x="407189" y="103157"/>
                  </a:lnTo>
                  <a:lnTo>
                    <a:pt x="399503" y="150825"/>
                  </a:lnTo>
                  <a:lnTo>
                    <a:pt x="407189" y="198499"/>
                  </a:lnTo>
                  <a:lnTo>
                    <a:pt x="428592" y="239905"/>
                  </a:lnTo>
                  <a:lnTo>
                    <a:pt x="461234" y="272558"/>
                  </a:lnTo>
                  <a:lnTo>
                    <a:pt x="502635" y="293972"/>
                  </a:lnTo>
                  <a:lnTo>
                    <a:pt x="550316" y="301663"/>
                  </a:lnTo>
                  <a:lnTo>
                    <a:pt x="597985" y="293972"/>
                  </a:lnTo>
                  <a:lnTo>
                    <a:pt x="639378" y="272558"/>
                  </a:lnTo>
                  <a:lnTo>
                    <a:pt x="672016" y="239905"/>
                  </a:lnTo>
                  <a:lnTo>
                    <a:pt x="684352" y="216039"/>
                  </a:lnTo>
                  <a:lnTo>
                    <a:pt x="550316" y="216039"/>
                  </a:lnTo>
                  <a:lnTo>
                    <a:pt x="524939" y="210914"/>
                  </a:lnTo>
                  <a:lnTo>
                    <a:pt x="504213" y="196938"/>
                  </a:lnTo>
                  <a:lnTo>
                    <a:pt x="490239" y="176209"/>
                  </a:lnTo>
                  <a:lnTo>
                    <a:pt x="485114" y="150825"/>
                  </a:lnTo>
                  <a:lnTo>
                    <a:pt x="490239" y="125436"/>
                  </a:lnTo>
                  <a:lnTo>
                    <a:pt x="504213" y="104698"/>
                  </a:lnTo>
                  <a:lnTo>
                    <a:pt x="524939" y="90714"/>
                  </a:lnTo>
                  <a:lnTo>
                    <a:pt x="550316" y="85585"/>
                  </a:lnTo>
                  <a:lnTo>
                    <a:pt x="684335" y="85585"/>
                  </a:lnTo>
                  <a:lnTo>
                    <a:pt x="672016" y="61754"/>
                  </a:lnTo>
                  <a:lnTo>
                    <a:pt x="639378" y="29103"/>
                  </a:lnTo>
                  <a:lnTo>
                    <a:pt x="597985" y="7690"/>
                  </a:lnTo>
                  <a:lnTo>
                    <a:pt x="550316" y="0"/>
                  </a:lnTo>
                  <a:close/>
                </a:path>
                <a:path w="1011555" h="302259">
                  <a:moveTo>
                    <a:pt x="684335" y="85585"/>
                  </a:moveTo>
                  <a:lnTo>
                    <a:pt x="550316" y="85585"/>
                  </a:lnTo>
                  <a:lnTo>
                    <a:pt x="575708" y="90714"/>
                  </a:lnTo>
                  <a:lnTo>
                    <a:pt x="596441" y="104698"/>
                  </a:lnTo>
                  <a:lnTo>
                    <a:pt x="610418" y="125436"/>
                  </a:lnTo>
                  <a:lnTo>
                    <a:pt x="615543" y="150825"/>
                  </a:lnTo>
                  <a:lnTo>
                    <a:pt x="610418" y="176209"/>
                  </a:lnTo>
                  <a:lnTo>
                    <a:pt x="596441" y="196938"/>
                  </a:lnTo>
                  <a:lnTo>
                    <a:pt x="575708" y="210914"/>
                  </a:lnTo>
                  <a:lnTo>
                    <a:pt x="550316" y="216039"/>
                  </a:lnTo>
                  <a:lnTo>
                    <a:pt x="684352" y="216039"/>
                  </a:lnTo>
                  <a:lnTo>
                    <a:pt x="693418" y="198499"/>
                  </a:lnTo>
                  <a:lnTo>
                    <a:pt x="701103" y="150825"/>
                  </a:lnTo>
                  <a:lnTo>
                    <a:pt x="693418" y="103157"/>
                  </a:lnTo>
                  <a:lnTo>
                    <a:pt x="684335" y="85585"/>
                  </a:lnTo>
                  <a:close/>
                </a:path>
                <a:path w="1011555" h="302259">
                  <a:moveTo>
                    <a:pt x="366864" y="8128"/>
                  </a:moveTo>
                  <a:lnTo>
                    <a:pt x="285343" y="8128"/>
                  </a:lnTo>
                  <a:lnTo>
                    <a:pt x="285343" y="293471"/>
                  </a:lnTo>
                  <a:lnTo>
                    <a:pt x="366864" y="293471"/>
                  </a:lnTo>
                  <a:lnTo>
                    <a:pt x="366864" y="8128"/>
                  </a:lnTo>
                  <a:close/>
                </a:path>
                <a:path w="1011555" h="302259">
                  <a:moveTo>
                    <a:pt x="163042" y="89700"/>
                  </a:moveTo>
                  <a:lnTo>
                    <a:pt x="81521" y="89700"/>
                  </a:lnTo>
                  <a:lnTo>
                    <a:pt x="81521" y="293471"/>
                  </a:lnTo>
                  <a:lnTo>
                    <a:pt x="163042" y="293471"/>
                  </a:lnTo>
                  <a:lnTo>
                    <a:pt x="163042" y="89700"/>
                  </a:lnTo>
                  <a:close/>
                </a:path>
                <a:path w="1011555" h="302259">
                  <a:moveTo>
                    <a:pt x="244576" y="8153"/>
                  </a:moveTo>
                  <a:lnTo>
                    <a:pt x="0" y="8153"/>
                  </a:lnTo>
                  <a:lnTo>
                    <a:pt x="0" y="89700"/>
                  </a:lnTo>
                  <a:lnTo>
                    <a:pt x="244576" y="89700"/>
                  </a:lnTo>
                  <a:lnTo>
                    <a:pt x="244576" y="8153"/>
                  </a:lnTo>
                  <a:close/>
                </a:path>
                <a:path w="1011555" h="302259">
                  <a:moveTo>
                    <a:pt x="807110" y="8153"/>
                  </a:moveTo>
                  <a:lnTo>
                    <a:pt x="733729" y="8153"/>
                  </a:lnTo>
                  <a:lnTo>
                    <a:pt x="733729" y="293471"/>
                  </a:lnTo>
                  <a:lnTo>
                    <a:pt x="815263" y="293471"/>
                  </a:lnTo>
                  <a:lnTo>
                    <a:pt x="815263" y="142659"/>
                  </a:lnTo>
                  <a:lnTo>
                    <a:pt x="919227" y="142659"/>
                  </a:lnTo>
                  <a:lnTo>
                    <a:pt x="807110" y="8153"/>
                  </a:lnTo>
                  <a:close/>
                </a:path>
                <a:path w="1011555" h="302259">
                  <a:moveTo>
                    <a:pt x="919227" y="142659"/>
                  </a:moveTo>
                  <a:lnTo>
                    <a:pt x="815263" y="142659"/>
                  </a:lnTo>
                  <a:lnTo>
                    <a:pt x="937552" y="293471"/>
                  </a:lnTo>
                  <a:lnTo>
                    <a:pt x="1010945" y="293471"/>
                  </a:lnTo>
                  <a:lnTo>
                    <a:pt x="1010945" y="154876"/>
                  </a:lnTo>
                  <a:lnTo>
                    <a:pt x="929411" y="154876"/>
                  </a:lnTo>
                  <a:lnTo>
                    <a:pt x="919227" y="142659"/>
                  </a:lnTo>
                  <a:close/>
                </a:path>
                <a:path w="1011555" h="302259">
                  <a:moveTo>
                    <a:pt x="1010945" y="8153"/>
                  </a:moveTo>
                  <a:lnTo>
                    <a:pt x="929411" y="8153"/>
                  </a:lnTo>
                  <a:lnTo>
                    <a:pt x="929411" y="154876"/>
                  </a:lnTo>
                  <a:lnTo>
                    <a:pt x="1010945" y="154876"/>
                  </a:lnTo>
                  <a:lnTo>
                    <a:pt x="1010945" y="8153"/>
                  </a:lnTo>
                  <a:close/>
                </a:path>
              </a:pathLst>
            </a:custGeom>
            <a:solidFill>
              <a:srgbClr val="003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67644" y="883057"/>
              <a:ext cx="130428" cy="130428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24130" marR="468630">
              <a:lnSpc>
                <a:spcPct val="104200"/>
              </a:lnSpc>
              <a:spcBef>
                <a:spcPts val="20"/>
              </a:spcBef>
            </a:pPr>
            <a:r>
              <a:rPr spc="-120" dirty="0"/>
              <a:t>Гарантия</a:t>
            </a:r>
            <a:r>
              <a:rPr spc="-240" dirty="0"/>
              <a:t> </a:t>
            </a:r>
            <a:r>
              <a:rPr spc="-125" dirty="0"/>
              <a:t>положительного</a:t>
            </a:r>
            <a:r>
              <a:rPr spc="-245" dirty="0"/>
              <a:t> </a:t>
            </a:r>
            <a:r>
              <a:rPr spc="-130" dirty="0"/>
              <a:t>заключения </a:t>
            </a:r>
            <a:r>
              <a:rPr spc="-395" dirty="0"/>
              <a:t> </a:t>
            </a:r>
            <a:r>
              <a:rPr spc="-170" dirty="0"/>
              <a:t>о</a:t>
            </a:r>
            <a:r>
              <a:rPr dirty="0"/>
              <a:t>т</a:t>
            </a:r>
            <a:r>
              <a:rPr spc="-240" dirty="0"/>
              <a:t> </a:t>
            </a:r>
            <a:r>
              <a:rPr spc="-245" dirty="0"/>
              <a:t>Г</a:t>
            </a:r>
            <a:r>
              <a:rPr spc="-125" dirty="0"/>
              <a:t>осэ</a:t>
            </a:r>
            <a:r>
              <a:rPr spc="-160" dirty="0"/>
              <a:t>к</a:t>
            </a:r>
            <a:r>
              <a:rPr spc="-125" dirty="0"/>
              <a:t>спе</a:t>
            </a:r>
            <a:r>
              <a:rPr spc="-170" dirty="0"/>
              <a:t>р</a:t>
            </a:r>
            <a:r>
              <a:rPr spc="-120" dirty="0"/>
              <a:t>тизы</a:t>
            </a:r>
          </a:p>
          <a:p>
            <a:pPr marL="24130" marR="721995">
              <a:lnSpc>
                <a:spcPct val="104200"/>
              </a:lnSpc>
            </a:pPr>
            <a:r>
              <a:rPr b="0" spc="-140" dirty="0">
                <a:latin typeface="SF Pro Text"/>
                <a:cs typeface="SF Pro Text"/>
              </a:rPr>
              <a:t>Р</a:t>
            </a:r>
            <a:r>
              <a:rPr b="0" spc="-125" dirty="0">
                <a:latin typeface="SF Pro Text"/>
                <a:cs typeface="SF Pro Text"/>
              </a:rPr>
              <a:t>еализаци</a:t>
            </a:r>
            <a:r>
              <a:rPr b="0" dirty="0">
                <a:latin typeface="SF Pro Text"/>
                <a:cs typeface="SF Pro Text"/>
              </a:rPr>
              <a:t>я</a:t>
            </a:r>
            <a:r>
              <a:rPr b="0" spc="-245" dirty="0">
                <a:latin typeface="SF Pro Text"/>
                <a:cs typeface="SF Pro Text"/>
              </a:rPr>
              <a:t> </a:t>
            </a:r>
            <a:r>
              <a:rPr b="0" spc="-120" dirty="0">
                <a:latin typeface="SF Pro Text"/>
                <a:cs typeface="SF Pro Text"/>
              </a:rPr>
              <a:t>прое</a:t>
            </a:r>
            <a:r>
              <a:rPr b="0" spc="-160" dirty="0">
                <a:latin typeface="SF Pro Text"/>
                <a:cs typeface="SF Pro Text"/>
              </a:rPr>
              <a:t>к</a:t>
            </a:r>
            <a:r>
              <a:rPr b="0" spc="-155" dirty="0">
                <a:latin typeface="SF Pro Text"/>
                <a:cs typeface="SF Pro Text"/>
              </a:rPr>
              <a:t>т</a:t>
            </a:r>
            <a:r>
              <a:rPr b="0" spc="-120" dirty="0">
                <a:latin typeface="SF Pro Text"/>
                <a:cs typeface="SF Pro Text"/>
              </a:rPr>
              <a:t>о</a:t>
            </a:r>
            <a:r>
              <a:rPr b="0" dirty="0">
                <a:latin typeface="SF Pro Text"/>
                <a:cs typeface="SF Pro Text"/>
              </a:rPr>
              <a:t>в</a:t>
            </a:r>
            <a:r>
              <a:rPr b="0" spc="-240" dirty="0">
                <a:latin typeface="SF Pro Text"/>
                <a:cs typeface="SF Pro Text"/>
              </a:rPr>
              <a:t> </a:t>
            </a:r>
            <a:r>
              <a:rPr b="0" dirty="0">
                <a:latin typeface="SF Pro Text"/>
                <a:cs typeface="SF Pro Text"/>
              </a:rPr>
              <a:t>в</a:t>
            </a:r>
            <a:r>
              <a:rPr b="0" spc="-240" dirty="0">
                <a:latin typeface="SF Pro Text"/>
                <a:cs typeface="SF Pro Text"/>
              </a:rPr>
              <a:t> </a:t>
            </a:r>
            <a:r>
              <a:rPr b="0" spc="-125" dirty="0">
                <a:latin typeface="SF Pro Text"/>
                <a:cs typeface="SF Pro Text"/>
              </a:rPr>
              <a:t>со</a:t>
            </a:r>
            <a:r>
              <a:rPr b="0" spc="-180" dirty="0">
                <a:latin typeface="SF Pro Text"/>
                <a:cs typeface="SF Pro Text"/>
              </a:rPr>
              <a:t>о</a:t>
            </a:r>
            <a:r>
              <a:rPr b="0" spc="-120" dirty="0">
                <a:latin typeface="SF Pro Text"/>
                <a:cs typeface="SF Pro Text"/>
              </a:rPr>
              <a:t>т</a:t>
            </a:r>
            <a:r>
              <a:rPr b="0" spc="-130" dirty="0">
                <a:latin typeface="SF Pro Text"/>
                <a:cs typeface="SF Pro Text"/>
              </a:rPr>
              <a:t>в</a:t>
            </a:r>
            <a:r>
              <a:rPr b="0" spc="-185" dirty="0">
                <a:latin typeface="SF Pro Text"/>
                <a:cs typeface="SF Pro Text"/>
              </a:rPr>
              <a:t>е</a:t>
            </a:r>
            <a:r>
              <a:rPr b="0" spc="-155" dirty="0">
                <a:latin typeface="SF Pro Text"/>
                <a:cs typeface="SF Pro Text"/>
              </a:rPr>
              <a:t>т</a:t>
            </a:r>
            <a:r>
              <a:rPr b="0" spc="-160" dirty="0">
                <a:latin typeface="SF Pro Text"/>
                <a:cs typeface="SF Pro Text"/>
              </a:rPr>
              <a:t>с</a:t>
            </a:r>
            <a:r>
              <a:rPr b="0" spc="-120" dirty="0">
                <a:latin typeface="SF Pro Text"/>
                <a:cs typeface="SF Pro Text"/>
              </a:rPr>
              <a:t>тви</a:t>
            </a:r>
            <a:r>
              <a:rPr b="0" dirty="0">
                <a:latin typeface="SF Pro Text"/>
                <a:cs typeface="SF Pro Text"/>
              </a:rPr>
              <a:t>и</a:t>
            </a:r>
            <a:r>
              <a:rPr b="0" spc="-245" dirty="0">
                <a:latin typeface="SF Pro Text"/>
                <a:cs typeface="SF Pro Text"/>
              </a:rPr>
              <a:t> </a:t>
            </a:r>
            <a:r>
              <a:rPr b="0" dirty="0">
                <a:latin typeface="SF Pro Text"/>
                <a:cs typeface="SF Pro Text"/>
              </a:rPr>
              <a:t>с  </a:t>
            </a:r>
            <a:r>
              <a:rPr b="0" spc="-120" dirty="0">
                <a:latin typeface="SF Pro Text"/>
                <a:cs typeface="SF Pro Text"/>
              </a:rPr>
              <a:t>пл</a:t>
            </a:r>
            <a:r>
              <a:rPr b="0" spc="-125" dirty="0">
                <a:latin typeface="SF Pro Text"/>
                <a:cs typeface="SF Pro Text"/>
              </a:rPr>
              <a:t>а</a:t>
            </a:r>
            <a:r>
              <a:rPr b="0" spc="-120" dirty="0">
                <a:latin typeface="SF Pro Text"/>
                <a:cs typeface="SF Pro Text"/>
              </a:rPr>
              <a:t>н</a:t>
            </a:r>
            <a:r>
              <a:rPr b="0" spc="-125" dirty="0">
                <a:latin typeface="SF Pro Text"/>
                <a:cs typeface="SF Pro Text"/>
              </a:rPr>
              <a:t>ом-гра</a:t>
            </a:r>
            <a:r>
              <a:rPr b="0" spc="-120" dirty="0">
                <a:latin typeface="SF Pro Text"/>
                <a:cs typeface="SF Pro Text"/>
              </a:rPr>
              <a:t>фи</a:t>
            </a:r>
            <a:r>
              <a:rPr b="0" spc="-160" dirty="0">
                <a:latin typeface="SF Pro Text"/>
                <a:cs typeface="SF Pro Text"/>
              </a:rPr>
              <a:t>к</a:t>
            </a:r>
            <a:r>
              <a:rPr b="0" spc="-120" dirty="0">
                <a:latin typeface="SF Pro Text"/>
                <a:cs typeface="SF Pro Text"/>
              </a:rPr>
              <a:t>о</a:t>
            </a:r>
            <a:r>
              <a:rPr b="0" dirty="0">
                <a:latin typeface="SF Pro Text"/>
                <a:cs typeface="SF Pro Text"/>
              </a:rPr>
              <a:t>м</a:t>
            </a:r>
            <a:r>
              <a:rPr b="0" spc="-240" dirty="0">
                <a:latin typeface="SF Pro Text"/>
                <a:cs typeface="SF Pro Text"/>
              </a:rPr>
              <a:t> </a:t>
            </a:r>
            <a:r>
              <a:rPr b="0" dirty="0">
                <a:latin typeface="SF Pro Text"/>
                <a:cs typeface="SF Pro Text"/>
              </a:rPr>
              <a:t>и</a:t>
            </a:r>
            <a:r>
              <a:rPr b="0" spc="-245" dirty="0">
                <a:latin typeface="SF Pro Text"/>
                <a:cs typeface="SF Pro Text"/>
              </a:rPr>
              <a:t> </a:t>
            </a:r>
            <a:r>
              <a:rPr b="0" spc="-125" dirty="0" err="1">
                <a:latin typeface="SF Pro Text"/>
                <a:cs typeface="SF Pro Text"/>
              </a:rPr>
              <a:t>см</a:t>
            </a:r>
            <a:r>
              <a:rPr b="0" spc="-185" dirty="0" err="1">
                <a:latin typeface="SF Pro Text"/>
                <a:cs typeface="SF Pro Text"/>
              </a:rPr>
              <a:t>е</a:t>
            </a:r>
            <a:r>
              <a:rPr b="0" spc="-155" dirty="0" err="1">
                <a:latin typeface="SF Pro Text"/>
                <a:cs typeface="SF Pro Text"/>
              </a:rPr>
              <a:t>т</a:t>
            </a:r>
            <a:r>
              <a:rPr b="0" spc="-120" dirty="0" err="1">
                <a:latin typeface="SF Pro Text"/>
                <a:cs typeface="SF Pro Text"/>
              </a:rPr>
              <a:t>ой</a:t>
            </a:r>
            <a:r>
              <a:rPr lang="ru-RU" b="0" spc="-120" dirty="0">
                <a:latin typeface="SF Pro Text"/>
                <a:cs typeface="SF Pro Text"/>
              </a:rPr>
              <a:t>.</a:t>
            </a:r>
            <a:endParaRPr b="0" spc="-120" dirty="0">
              <a:latin typeface="SF Pro Text"/>
              <a:cs typeface="SF Pro Tex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750" dirty="0">
              <a:latin typeface="SF Pro Text"/>
              <a:cs typeface="SF Pro Text"/>
            </a:endParaRPr>
          </a:p>
          <a:p>
            <a:pPr marL="23495" marR="853440">
              <a:lnSpc>
                <a:spcPct val="104200"/>
              </a:lnSpc>
            </a:pPr>
            <a:r>
              <a:rPr spc="-125" dirty="0"/>
              <a:t>В</a:t>
            </a:r>
            <a:r>
              <a:rPr spc="-135" dirty="0"/>
              <a:t>с</a:t>
            </a:r>
            <a:r>
              <a:rPr dirty="0"/>
              <a:t>я</a:t>
            </a:r>
            <a:r>
              <a:rPr spc="-240" dirty="0"/>
              <a:t> </a:t>
            </a:r>
            <a:r>
              <a:rPr spc="-120" dirty="0"/>
              <a:t>нео</a:t>
            </a:r>
            <a:r>
              <a:rPr spc="-155" dirty="0"/>
              <a:t>б</a:t>
            </a:r>
            <a:r>
              <a:rPr spc="-160" dirty="0"/>
              <a:t>х</a:t>
            </a:r>
            <a:r>
              <a:rPr spc="-135" dirty="0"/>
              <a:t>о</a:t>
            </a:r>
            <a:r>
              <a:rPr spc="-120" dirty="0"/>
              <a:t>ди</a:t>
            </a:r>
            <a:r>
              <a:rPr spc="-125" dirty="0"/>
              <a:t>м</a:t>
            </a:r>
            <a:r>
              <a:rPr spc="-120" dirty="0"/>
              <a:t>а</a:t>
            </a:r>
            <a:r>
              <a:rPr dirty="0"/>
              <a:t>я</a:t>
            </a:r>
            <a:r>
              <a:rPr spc="-240" dirty="0"/>
              <a:t> </a:t>
            </a:r>
            <a:r>
              <a:rPr spc="-125" dirty="0"/>
              <a:t>разреши</a:t>
            </a:r>
            <a:r>
              <a:rPr spc="-145" dirty="0"/>
              <a:t>т</a:t>
            </a:r>
            <a:r>
              <a:rPr spc="-140" dirty="0"/>
              <a:t>е</a:t>
            </a:r>
            <a:r>
              <a:rPr spc="-120" dirty="0"/>
              <a:t>ль</a:t>
            </a:r>
            <a:r>
              <a:rPr spc="-125" dirty="0"/>
              <a:t>н</a:t>
            </a:r>
            <a:r>
              <a:rPr spc="-120" dirty="0"/>
              <a:t>ая  </a:t>
            </a:r>
            <a:r>
              <a:rPr spc="-125" dirty="0"/>
              <a:t>документация</a:t>
            </a:r>
          </a:p>
          <a:p>
            <a:pPr marL="23495">
              <a:lnSpc>
                <a:spcPct val="100000"/>
              </a:lnSpc>
              <a:spcBef>
                <a:spcPts val="80"/>
              </a:spcBef>
            </a:pPr>
            <a:r>
              <a:rPr b="0" spc="-240" dirty="0">
                <a:latin typeface="SF Pro Text"/>
                <a:cs typeface="SF Pro Text"/>
              </a:rPr>
              <a:t>Г</a:t>
            </a:r>
            <a:r>
              <a:rPr b="0" spc="-120" dirty="0">
                <a:latin typeface="SF Pro Text"/>
                <a:cs typeface="SF Pro Text"/>
              </a:rPr>
              <a:t>а</a:t>
            </a:r>
            <a:r>
              <a:rPr b="0" spc="-125" dirty="0">
                <a:latin typeface="SF Pro Text"/>
                <a:cs typeface="SF Pro Text"/>
              </a:rPr>
              <a:t>ранти</a:t>
            </a:r>
            <a:r>
              <a:rPr b="0" dirty="0">
                <a:latin typeface="SF Pro Text"/>
                <a:cs typeface="SF Pro Text"/>
              </a:rPr>
              <a:t>я</a:t>
            </a:r>
            <a:r>
              <a:rPr b="0" spc="-245" dirty="0">
                <a:latin typeface="SF Pro Text"/>
                <a:cs typeface="SF Pro Text"/>
              </a:rPr>
              <a:t> </a:t>
            </a:r>
            <a:r>
              <a:rPr b="0" spc="-145" dirty="0">
                <a:latin typeface="SF Pro Text"/>
                <a:cs typeface="SF Pro Text"/>
              </a:rPr>
              <a:t>к</a:t>
            </a:r>
            <a:r>
              <a:rPr b="0" spc="-120" dirty="0">
                <a:latin typeface="SF Pro Text"/>
                <a:cs typeface="SF Pro Text"/>
              </a:rPr>
              <a:t>а</a:t>
            </a:r>
            <a:r>
              <a:rPr b="0" spc="-125" dirty="0">
                <a:latin typeface="SF Pro Text"/>
                <a:cs typeface="SF Pro Text"/>
              </a:rPr>
              <a:t>че</a:t>
            </a:r>
            <a:r>
              <a:rPr b="0" spc="-160" dirty="0">
                <a:latin typeface="SF Pro Text"/>
                <a:cs typeface="SF Pro Text"/>
              </a:rPr>
              <a:t>с</a:t>
            </a:r>
            <a:r>
              <a:rPr b="0" spc="-120" dirty="0">
                <a:latin typeface="SF Pro Text"/>
                <a:cs typeface="SF Pro Text"/>
              </a:rPr>
              <a:t>тв</a:t>
            </a:r>
            <a:r>
              <a:rPr b="0" dirty="0">
                <a:latin typeface="SF Pro Text"/>
                <a:cs typeface="SF Pro Text"/>
              </a:rPr>
              <a:t>а</a:t>
            </a:r>
            <a:r>
              <a:rPr b="0" spc="-245" dirty="0">
                <a:latin typeface="SF Pro Text"/>
                <a:cs typeface="SF Pro Text"/>
              </a:rPr>
              <a:t> </a:t>
            </a:r>
            <a:r>
              <a:rPr b="0" dirty="0">
                <a:latin typeface="SF Pro Text"/>
                <a:cs typeface="SF Pro Text"/>
              </a:rPr>
              <a:t>и</a:t>
            </a:r>
            <a:r>
              <a:rPr b="0" spc="-245" dirty="0">
                <a:latin typeface="SF Pro Text"/>
                <a:cs typeface="SF Pro Text"/>
              </a:rPr>
              <a:t> </a:t>
            </a:r>
            <a:r>
              <a:rPr b="0" spc="-125" dirty="0" err="1">
                <a:latin typeface="SF Pro Text"/>
                <a:cs typeface="SF Pro Text"/>
              </a:rPr>
              <a:t>бе</a:t>
            </a:r>
            <a:r>
              <a:rPr b="0" spc="-130" dirty="0" err="1">
                <a:latin typeface="SF Pro Text"/>
                <a:cs typeface="SF Pro Text"/>
              </a:rPr>
              <a:t>з</a:t>
            </a:r>
            <a:r>
              <a:rPr b="0" spc="-120" dirty="0" err="1">
                <a:latin typeface="SF Pro Text"/>
                <a:cs typeface="SF Pro Text"/>
              </a:rPr>
              <a:t>оп</a:t>
            </a:r>
            <a:r>
              <a:rPr b="0" spc="-125" dirty="0" err="1">
                <a:latin typeface="SF Pro Text"/>
                <a:cs typeface="SF Pro Text"/>
              </a:rPr>
              <a:t>асно</a:t>
            </a:r>
            <a:r>
              <a:rPr b="0" spc="-160" dirty="0" err="1">
                <a:latin typeface="SF Pro Text"/>
                <a:cs typeface="SF Pro Text"/>
              </a:rPr>
              <a:t>с</a:t>
            </a:r>
            <a:r>
              <a:rPr b="0" spc="-120" dirty="0" err="1">
                <a:latin typeface="SF Pro Text"/>
                <a:cs typeface="SF Pro Text"/>
              </a:rPr>
              <a:t>ти</a:t>
            </a:r>
            <a:r>
              <a:rPr lang="ru-RU" b="0" spc="-120" dirty="0">
                <a:latin typeface="SF Pro Text"/>
                <a:cs typeface="SF Pro Text"/>
              </a:rPr>
              <a:t>.</a:t>
            </a:r>
            <a:endParaRPr b="0" spc="-120" dirty="0">
              <a:latin typeface="SF Pro Text"/>
              <a:cs typeface="SF Pro Tex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50" dirty="0">
              <a:latin typeface="SF Pro Text"/>
              <a:cs typeface="SF Pro Text"/>
            </a:endParaRPr>
          </a:p>
          <a:p>
            <a:pPr marL="12700" marR="5080">
              <a:lnSpc>
                <a:spcPct val="104200"/>
              </a:lnSpc>
            </a:pPr>
            <a:r>
              <a:rPr spc="-140" dirty="0"/>
              <a:t>Р</a:t>
            </a:r>
            <a:r>
              <a:rPr spc="-125" dirty="0"/>
              <a:t>оссийс</a:t>
            </a:r>
            <a:r>
              <a:rPr spc="-160" dirty="0"/>
              <a:t>к</a:t>
            </a:r>
            <a:r>
              <a:rPr spc="-125" dirty="0"/>
              <a:t>о</a:t>
            </a:r>
            <a:r>
              <a:rPr dirty="0"/>
              <a:t>е</a:t>
            </a:r>
            <a:r>
              <a:rPr spc="-245" dirty="0"/>
              <a:t> </a:t>
            </a:r>
            <a:r>
              <a:rPr spc="-120" dirty="0" err="1"/>
              <a:t>произ</a:t>
            </a:r>
            <a:r>
              <a:rPr spc="-135" dirty="0" err="1"/>
              <a:t>во</a:t>
            </a:r>
            <a:r>
              <a:rPr spc="-120" dirty="0" err="1"/>
              <a:t>д</a:t>
            </a:r>
            <a:r>
              <a:rPr spc="-155" dirty="0" err="1"/>
              <a:t>с</a:t>
            </a:r>
            <a:r>
              <a:rPr spc="-120" dirty="0" err="1"/>
              <a:t>т</a:t>
            </a:r>
            <a:r>
              <a:rPr spc="-135" dirty="0" err="1"/>
              <a:t>в</a:t>
            </a:r>
            <a:r>
              <a:rPr dirty="0" err="1"/>
              <a:t>о</a:t>
            </a:r>
            <a:r>
              <a:rPr spc="-245" dirty="0"/>
              <a:t> </a:t>
            </a:r>
            <a:r>
              <a:rPr dirty="0"/>
              <a:t>  </a:t>
            </a:r>
            <a:endParaRPr lang="ru-RU" dirty="0"/>
          </a:p>
          <a:p>
            <a:pPr marL="12700" marR="5080">
              <a:lnSpc>
                <a:spcPct val="104200"/>
              </a:lnSpc>
            </a:pPr>
            <a:r>
              <a:rPr b="0" spc="-120" dirty="0" err="1">
                <a:latin typeface="SF Pro Text"/>
                <a:cs typeface="SF Pro Text"/>
              </a:rPr>
              <a:t>Про</a:t>
            </a:r>
            <a:r>
              <a:rPr b="0" spc="-160" dirty="0" err="1">
                <a:latin typeface="SF Pro Text"/>
                <a:cs typeface="SF Pro Text"/>
              </a:rPr>
              <a:t>с</a:t>
            </a:r>
            <a:r>
              <a:rPr b="0" spc="-155" dirty="0" err="1">
                <a:latin typeface="SF Pro Text"/>
                <a:cs typeface="SF Pro Text"/>
              </a:rPr>
              <a:t>т</a:t>
            </a:r>
            <a:r>
              <a:rPr b="0" spc="-175" dirty="0" err="1">
                <a:latin typeface="SF Pro Text"/>
                <a:cs typeface="SF Pro Text"/>
              </a:rPr>
              <a:t>о</a:t>
            </a:r>
            <a:r>
              <a:rPr b="0" spc="-135" dirty="0" err="1">
                <a:latin typeface="SF Pro Text"/>
                <a:cs typeface="SF Pro Text"/>
              </a:rPr>
              <a:t>т</a:t>
            </a:r>
            <a:r>
              <a:rPr b="0" dirty="0" err="1">
                <a:latin typeface="SF Pro Text"/>
                <a:cs typeface="SF Pro Text"/>
              </a:rPr>
              <a:t>а</a:t>
            </a:r>
            <a:r>
              <a:rPr b="0" spc="-245" dirty="0">
                <a:latin typeface="SF Pro Text"/>
                <a:cs typeface="SF Pro Text"/>
              </a:rPr>
              <a:t> </a:t>
            </a:r>
            <a:r>
              <a:rPr b="0" dirty="0">
                <a:latin typeface="SF Pro Text"/>
                <a:cs typeface="SF Pro Text"/>
              </a:rPr>
              <a:t>и</a:t>
            </a:r>
            <a:r>
              <a:rPr b="0" spc="-245" dirty="0">
                <a:latin typeface="SF Pro Text"/>
                <a:cs typeface="SF Pro Text"/>
              </a:rPr>
              <a:t> </a:t>
            </a:r>
            <a:r>
              <a:rPr b="0" spc="-125" dirty="0">
                <a:latin typeface="SF Pro Text"/>
                <a:cs typeface="SF Pro Text"/>
              </a:rPr>
              <a:t>с</a:t>
            </a:r>
            <a:r>
              <a:rPr b="0" spc="-160" dirty="0">
                <a:latin typeface="SF Pro Text"/>
                <a:cs typeface="SF Pro Text"/>
              </a:rPr>
              <a:t>к</a:t>
            </a:r>
            <a:r>
              <a:rPr b="0" spc="-120" dirty="0">
                <a:latin typeface="SF Pro Text"/>
                <a:cs typeface="SF Pro Text"/>
              </a:rPr>
              <a:t>оро</a:t>
            </a:r>
            <a:r>
              <a:rPr b="0" spc="-160" dirty="0">
                <a:latin typeface="SF Pro Text"/>
                <a:cs typeface="SF Pro Text"/>
              </a:rPr>
              <a:t>с</a:t>
            </a:r>
            <a:r>
              <a:rPr b="0" spc="-120" dirty="0">
                <a:latin typeface="SF Pro Text"/>
                <a:cs typeface="SF Pro Text"/>
              </a:rPr>
              <a:t>т</a:t>
            </a:r>
            <a:r>
              <a:rPr b="0" dirty="0">
                <a:latin typeface="SF Pro Text"/>
                <a:cs typeface="SF Pro Text"/>
              </a:rPr>
              <a:t>ь</a:t>
            </a:r>
            <a:r>
              <a:rPr b="0" spc="-245" dirty="0">
                <a:latin typeface="SF Pro Text"/>
                <a:cs typeface="SF Pro Text"/>
              </a:rPr>
              <a:t> </a:t>
            </a:r>
            <a:r>
              <a:rPr b="0" spc="-145" dirty="0">
                <a:latin typeface="SF Pro Text"/>
                <a:cs typeface="SF Pro Text"/>
              </a:rPr>
              <a:t>г</a:t>
            </a:r>
            <a:r>
              <a:rPr b="0" spc="-120" dirty="0">
                <a:latin typeface="SF Pro Text"/>
                <a:cs typeface="SF Pro Text"/>
              </a:rPr>
              <a:t>а</a:t>
            </a:r>
            <a:r>
              <a:rPr b="0" spc="-125" dirty="0">
                <a:latin typeface="SF Pro Text"/>
                <a:cs typeface="SF Pro Text"/>
              </a:rPr>
              <a:t>ра</a:t>
            </a:r>
            <a:r>
              <a:rPr b="0" spc="-120" dirty="0">
                <a:latin typeface="SF Pro Text"/>
                <a:cs typeface="SF Pro Text"/>
              </a:rPr>
              <a:t>нтийно</a:t>
            </a:r>
            <a:r>
              <a:rPr b="0" spc="-145" dirty="0">
                <a:latin typeface="SF Pro Text"/>
                <a:cs typeface="SF Pro Text"/>
              </a:rPr>
              <a:t>г</a:t>
            </a:r>
            <a:r>
              <a:rPr b="0" dirty="0">
                <a:latin typeface="SF Pro Text"/>
                <a:cs typeface="SF Pro Text"/>
              </a:rPr>
              <a:t>о</a:t>
            </a:r>
            <a:r>
              <a:rPr b="0" spc="-240" dirty="0">
                <a:latin typeface="SF Pro Text"/>
                <a:cs typeface="SF Pro Text"/>
              </a:rPr>
              <a:t> </a:t>
            </a:r>
            <a:r>
              <a:rPr b="0" spc="-125" dirty="0">
                <a:latin typeface="SF Pro Text"/>
                <a:cs typeface="SF Pro Text"/>
              </a:rPr>
              <a:t>сервисно</a:t>
            </a:r>
            <a:r>
              <a:rPr b="0" spc="-145" dirty="0">
                <a:latin typeface="SF Pro Text"/>
                <a:cs typeface="SF Pro Text"/>
              </a:rPr>
              <a:t>г</a:t>
            </a:r>
            <a:r>
              <a:rPr b="0" dirty="0">
                <a:latin typeface="SF Pro Text"/>
                <a:cs typeface="SF Pro Text"/>
              </a:rPr>
              <a:t>о  </a:t>
            </a:r>
            <a:r>
              <a:rPr b="0" spc="-120" dirty="0">
                <a:latin typeface="SF Pro Text"/>
                <a:cs typeface="SF Pro Text"/>
              </a:rPr>
              <a:t>обсл</a:t>
            </a:r>
            <a:r>
              <a:rPr b="0" spc="-140" dirty="0">
                <a:latin typeface="SF Pro Text"/>
                <a:cs typeface="SF Pro Text"/>
              </a:rPr>
              <a:t>у</a:t>
            </a:r>
            <a:r>
              <a:rPr b="0" spc="-120" dirty="0">
                <a:latin typeface="SF Pro Text"/>
                <a:cs typeface="SF Pro Text"/>
              </a:rPr>
              <a:t>жив</a:t>
            </a:r>
            <a:r>
              <a:rPr b="0" spc="-125" dirty="0">
                <a:latin typeface="SF Pro Text"/>
                <a:cs typeface="SF Pro Text"/>
              </a:rPr>
              <a:t>а</a:t>
            </a:r>
            <a:r>
              <a:rPr b="0" spc="-120" dirty="0">
                <a:latin typeface="SF Pro Text"/>
                <a:cs typeface="SF Pro Text"/>
              </a:rPr>
              <a:t>ния</a:t>
            </a:r>
            <a:r>
              <a:rPr b="0" dirty="0">
                <a:latin typeface="SF Pro Text"/>
                <a:cs typeface="SF Pro Text"/>
              </a:rPr>
              <a:t>.</a:t>
            </a:r>
            <a:r>
              <a:rPr b="0" spc="-240" dirty="0">
                <a:latin typeface="SF Pro Text"/>
                <a:cs typeface="SF Pro Text"/>
              </a:rPr>
              <a:t> </a:t>
            </a:r>
            <a:r>
              <a:rPr b="0" spc="-120" dirty="0">
                <a:latin typeface="SF Pro Text"/>
                <a:cs typeface="SF Pro Text"/>
              </a:rPr>
              <a:t>Выез</a:t>
            </a:r>
            <a:r>
              <a:rPr b="0" dirty="0">
                <a:latin typeface="SF Pro Text"/>
                <a:cs typeface="SF Pro Text"/>
              </a:rPr>
              <a:t>д</a:t>
            </a:r>
            <a:r>
              <a:rPr b="0" spc="-245" dirty="0">
                <a:latin typeface="SF Pro Text"/>
                <a:cs typeface="SF Pro Text"/>
              </a:rPr>
              <a:t> </a:t>
            </a:r>
            <a:r>
              <a:rPr b="0" spc="-125" dirty="0">
                <a:latin typeface="SF Pro Text"/>
                <a:cs typeface="SF Pro Text"/>
              </a:rPr>
              <a:t>специали</a:t>
            </a:r>
            <a:r>
              <a:rPr b="0" spc="-160" dirty="0">
                <a:latin typeface="SF Pro Text"/>
                <a:cs typeface="SF Pro Text"/>
              </a:rPr>
              <a:t>с</a:t>
            </a:r>
            <a:r>
              <a:rPr b="0" spc="-135" dirty="0">
                <a:latin typeface="SF Pro Text"/>
                <a:cs typeface="SF Pro Text"/>
              </a:rPr>
              <a:t>т</a:t>
            </a:r>
            <a:r>
              <a:rPr b="0" dirty="0">
                <a:latin typeface="SF Pro Text"/>
                <a:cs typeface="SF Pro Text"/>
              </a:rPr>
              <a:t>а</a:t>
            </a:r>
            <a:r>
              <a:rPr b="0" spc="-245" dirty="0">
                <a:latin typeface="SF Pro Text"/>
                <a:cs typeface="SF Pro Text"/>
              </a:rPr>
              <a:t> </a:t>
            </a:r>
            <a:r>
              <a:rPr b="0" dirty="0">
                <a:latin typeface="SF Pro Text"/>
                <a:cs typeface="SF Pro Text"/>
              </a:rPr>
              <a:t>в</a:t>
            </a:r>
            <a:r>
              <a:rPr b="0" spc="-240" dirty="0">
                <a:latin typeface="SF Pro Text"/>
                <a:cs typeface="SF Pro Text"/>
              </a:rPr>
              <a:t> </a:t>
            </a:r>
            <a:r>
              <a:rPr b="0" spc="-155" dirty="0">
                <a:latin typeface="SF Pro Text"/>
                <a:cs typeface="SF Pro Text"/>
              </a:rPr>
              <a:t>т</a:t>
            </a:r>
            <a:r>
              <a:rPr b="0" spc="-145" dirty="0">
                <a:latin typeface="SF Pro Text"/>
                <a:cs typeface="SF Pro Text"/>
              </a:rPr>
              <a:t>е</a:t>
            </a:r>
            <a:r>
              <a:rPr b="0" spc="-125" dirty="0">
                <a:latin typeface="SF Pro Text"/>
                <a:cs typeface="SF Pro Text"/>
              </a:rPr>
              <a:t>чение</a:t>
            </a: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b="0" spc="-125" dirty="0">
                <a:latin typeface="SF Pro Text"/>
                <a:cs typeface="SF Pro Text"/>
              </a:rPr>
              <a:t>1-</a:t>
            </a:r>
            <a:r>
              <a:rPr b="0" dirty="0">
                <a:latin typeface="SF Pro Text"/>
                <a:cs typeface="SF Pro Text"/>
              </a:rPr>
              <a:t>3</a:t>
            </a:r>
            <a:r>
              <a:rPr b="0" spc="-245" dirty="0">
                <a:latin typeface="SF Pro Text"/>
                <a:cs typeface="SF Pro Text"/>
              </a:rPr>
              <a:t> </a:t>
            </a:r>
            <a:r>
              <a:rPr b="0" spc="-125" dirty="0" err="1">
                <a:latin typeface="SF Pro Text"/>
                <a:cs typeface="SF Pro Text"/>
              </a:rPr>
              <a:t>дней</a:t>
            </a:r>
            <a:r>
              <a:rPr lang="ru-RU" b="0" spc="-125" dirty="0"/>
              <a:t>.</a:t>
            </a:r>
            <a:endParaRPr b="0" spc="-125" dirty="0">
              <a:latin typeface="SF Pro Text"/>
              <a:cs typeface="SF Pro Tex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57869" y="2265760"/>
            <a:ext cx="3301365" cy="7772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7620">
              <a:lnSpc>
                <a:spcPct val="104200"/>
              </a:lnSpc>
              <a:spcBef>
                <a:spcPts val="20"/>
              </a:spcBef>
            </a:pPr>
            <a:r>
              <a:rPr sz="1600" b="1" spc="-120" dirty="0">
                <a:solidFill>
                  <a:srgbClr val="003E4E"/>
                </a:solidFill>
                <a:latin typeface="SF Pro Text"/>
                <a:cs typeface="SF Pro Text"/>
              </a:rPr>
              <a:t>П</a:t>
            </a:r>
            <a:r>
              <a:rPr sz="1600" b="1" spc="-125" dirty="0">
                <a:solidFill>
                  <a:srgbClr val="003E4E"/>
                </a:solidFill>
                <a:latin typeface="SF Pro Text"/>
                <a:cs typeface="SF Pro Text"/>
              </a:rPr>
              <a:t>о</a:t>
            </a:r>
            <a:r>
              <a:rPr sz="1600" b="1" spc="-120" dirty="0">
                <a:solidFill>
                  <a:srgbClr val="003E4E"/>
                </a:solidFill>
                <a:latin typeface="SF Pro Text"/>
                <a:cs typeface="SF Pro Text"/>
              </a:rPr>
              <a:t>лны</a:t>
            </a:r>
            <a:r>
              <a:rPr sz="1600" b="1" dirty="0">
                <a:solidFill>
                  <a:srgbClr val="003E4E"/>
                </a:solidFill>
                <a:latin typeface="SF Pro Text"/>
                <a:cs typeface="SF Pro Text"/>
              </a:rPr>
              <a:t>й</a:t>
            </a:r>
            <a:r>
              <a:rPr sz="1600" b="1" spc="-24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b="1" spc="-120" dirty="0">
                <a:solidFill>
                  <a:srgbClr val="003E4E"/>
                </a:solidFill>
                <a:latin typeface="SF Pro Text"/>
                <a:cs typeface="SF Pro Text"/>
              </a:rPr>
              <a:t>ци</a:t>
            </a:r>
            <a:r>
              <a:rPr sz="1600" b="1" spc="-135" dirty="0">
                <a:solidFill>
                  <a:srgbClr val="003E4E"/>
                </a:solidFill>
                <a:latin typeface="SF Pro Text"/>
                <a:cs typeface="SF Pro Text"/>
              </a:rPr>
              <a:t>к</a:t>
            </a:r>
            <a:r>
              <a:rPr sz="1600" b="1" dirty="0">
                <a:solidFill>
                  <a:srgbClr val="003E4E"/>
                </a:solidFill>
                <a:latin typeface="SF Pro Text"/>
                <a:cs typeface="SF Pro Text"/>
              </a:rPr>
              <a:t>л</a:t>
            </a:r>
            <a:r>
              <a:rPr sz="1600" b="1" spc="-24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b="1" spc="-120" dirty="0" err="1">
                <a:solidFill>
                  <a:srgbClr val="003E4E"/>
                </a:solidFill>
                <a:latin typeface="SF Pro Text"/>
                <a:cs typeface="SF Pro Text"/>
              </a:rPr>
              <a:t>произ</a:t>
            </a:r>
            <a:r>
              <a:rPr sz="1600" b="1" spc="-135" dirty="0" err="1">
                <a:solidFill>
                  <a:srgbClr val="003E4E"/>
                </a:solidFill>
                <a:latin typeface="SF Pro Text"/>
                <a:cs typeface="SF Pro Text"/>
              </a:rPr>
              <a:t>во</a:t>
            </a:r>
            <a:r>
              <a:rPr sz="1600" b="1" spc="-120" dirty="0" err="1">
                <a:solidFill>
                  <a:srgbClr val="003E4E"/>
                </a:solidFill>
                <a:latin typeface="SF Pro Text"/>
                <a:cs typeface="SF Pro Text"/>
              </a:rPr>
              <a:t>д</a:t>
            </a:r>
            <a:r>
              <a:rPr sz="1600" b="1" spc="-155" dirty="0" err="1">
                <a:solidFill>
                  <a:srgbClr val="003E4E"/>
                </a:solidFill>
                <a:latin typeface="SF Pro Text"/>
                <a:cs typeface="SF Pro Text"/>
              </a:rPr>
              <a:t>с</a:t>
            </a:r>
            <a:r>
              <a:rPr sz="1600" b="1" spc="-120" dirty="0" err="1">
                <a:solidFill>
                  <a:srgbClr val="003E4E"/>
                </a:solidFill>
                <a:latin typeface="SF Pro Text"/>
                <a:cs typeface="SF Pro Text"/>
              </a:rPr>
              <a:t>т</a:t>
            </a:r>
            <a:r>
              <a:rPr sz="1600" b="1" spc="-125" dirty="0" err="1">
                <a:solidFill>
                  <a:srgbClr val="003E4E"/>
                </a:solidFill>
                <a:latin typeface="SF Pro Text"/>
                <a:cs typeface="SF Pro Text"/>
              </a:rPr>
              <a:t>в</a:t>
            </a:r>
            <a:r>
              <a:rPr sz="1600" b="1" dirty="0" err="1">
                <a:solidFill>
                  <a:srgbClr val="003E4E"/>
                </a:solidFill>
                <a:latin typeface="SF Pro Text"/>
                <a:cs typeface="SF Pro Text"/>
              </a:rPr>
              <a:t>а</a:t>
            </a:r>
            <a:r>
              <a:rPr sz="1600" b="1" dirty="0">
                <a:solidFill>
                  <a:srgbClr val="003E4E"/>
                </a:solidFill>
                <a:latin typeface="SF Pro Text"/>
                <a:cs typeface="SF Pro Text"/>
              </a:rPr>
              <a:t>  </a:t>
            </a:r>
            <a:endParaRPr lang="ru-RU" sz="1600" b="1" dirty="0">
              <a:solidFill>
                <a:srgbClr val="003E4E"/>
              </a:solidFill>
              <a:latin typeface="SF Pro Text"/>
              <a:cs typeface="SF Pro Text"/>
            </a:endParaRPr>
          </a:p>
          <a:p>
            <a:pPr marL="12700" marR="7620">
              <a:lnSpc>
                <a:spcPct val="104200"/>
              </a:lnSpc>
              <a:spcBef>
                <a:spcPts val="20"/>
              </a:spcBef>
            </a:pPr>
            <a:r>
              <a:rPr sz="1600" spc="-120" dirty="0" err="1">
                <a:solidFill>
                  <a:srgbClr val="003E4E"/>
                </a:solidFill>
                <a:latin typeface="SF Pro Text"/>
                <a:cs typeface="SF Pro Text"/>
              </a:rPr>
              <a:t>В</a:t>
            </a:r>
            <a:r>
              <a:rPr sz="1600" spc="-130" dirty="0" err="1">
                <a:solidFill>
                  <a:srgbClr val="003E4E"/>
                </a:solidFill>
                <a:latin typeface="SF Pro Text"/>
                <a:cs typeface="SF Pro Text"/>
              </a:rPr>
              <a:t>о</a:t>
            </a:r>
            <a:r>
              <a:rPr sz="1600" spc="-120" dirty="0" err="1">
                <a:solidFill>
                  <a:srgbClr val="003E4E"/>
                </a:solidFill>
                <a:latin typeface="SF Pro Text"/>
                <a:cs typeface="SF Pro Text"/>
              </a:rPr>
              <a:t>зм</a:t>
            </a:r>
            <a:r>
              <a:rPr sz="1600" spc="-160" dirty="0" err="1">
                <a:solidFill>
                  <a:srgbClr val="003E4E"/>
                </a:solidFill>
                <a:latin typeface="SF Pro Text"/>
                <a:cs typeface="SF Pro Text"/>
              </a:rPr>
              <a:t>о</a:t>
            </a:r>
            <a:r>
              <a:rPr sz="1600" spc="-120" dirty="0" err="1">
                <a:solidFill>
                  <a:srgbClr val="003E4E"/>
                </a:solidFill>
                <a:latin typeface="SF Pro Text"/>
                <a:cs typeface="SF Pro Text"/>
              </a:rPr>
              <a:t>жн</a:t>
            </a:r>
            <a:r>
              <a:rPr sz="1600" spc="-125" dirty="0" err="1">
                <a:solidFill>
                  <a:srgbClr val="003E4E"/>
                </a:solidFill>
                <a:latin typeface="SF Pro Text"/>
                <a:cs typeface="SF Pro Text"/>
              </a:rPr>
              <a:t>о</a:t>
            </a:r>
            <a:r>
              <a:rPr sz="1600" spc="-160" dirty="0" err="1">
                <a:solidFill>
                  <a:srgbClr val="003E4E"/>
                </a:solidFill>
                <a:latin typeface="SF Pro Text"/>
                <a:cs typeface="SF Pro Text"/>
              </a:rPr>
              <a:t>с</a:t>
            </a:r>
            <a:r>
              <a:rPr sz="1600" spc="-120" dirty="0" err="1">
                <a:solidFill>
                  <a:srgbClr val="003E4E"/>
                </a:solidFill>
                <a:latin typeface="SF Pro Text"/>
                <a:cs typeface="SF Pro Text"/>
              </a:rPr>
              <a:t>т</a:t>
            </a:r>
            <a:r>
              <a:rPr sz="1600" dirty="0" err="1">
                <a:solidFill>
                  <a:srgbClr val="003E4E"/>
                </a:solidFill>
                <a:latin typeface="SF Pro Text"/>
                <a:cs typeface="SF Pro Text"/>
              </a:rPr>
              <a:t>ь</a:t>
            </a:r>
            <a:r>
              <a:rPr sz="1600" spc="-24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125" dirty="0">
                <a:solidFill>
                  <a:srgbClr val="003E4E"/>
                </a:solidFill>
                <a:latin typeface="SF Pro Text"/>
                <a:cs typeface="SF Pro Text"/>
              </a:rPr>
              <a:t>решени</a:t>
            </a: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я</a:t>
            </a:r>
            <a:r>
              <a:rPr sz="1600" spc="-24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120" dirty="0">
                <a:solidFill>
                  <a:srgbClr val="003E4E"/>
                </a:solidFill>
                <a:latin typeface="SF Pro Text"/>
                <a:cs typeface="SF Pro Text"/>
              </a:rPr>
              <a:t>В</a:t>
            </a:r>
            <a:r>
              <a:rPr sz="1600" spc="-125" dirty="0">
                <a:solidFill>
                  <a:srgbClr val="003E4E"/>
                </a:solidFill>
                <a:latin typeface="SF Pro Text"/>
                <a:cs typeface="SF Pro Text"/>
              </a:rPr>
              <a:t>аше</a:t>
            </a: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й</a:t>
            </a:r>
            <a:r>
              <a:rPr sz="1600" spc="-24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120" dirty="0">
                <a:solidFill>
                  <a:srgbClr val="003E4E"/>
                </a:solidFill>
                <a:latin typeface="SF Pro Text"/>
                <a:cs typeface="SF Pro Text"/>
              </a:rPr>
              <a:t>з</a:t>
            </a:r>
            <a:r>
              <a:rPr sz="1600" spc="-125" dirty="0">
                <a:solidFill>
                  <a:srgbClr val="003E4E"/>
                </a:solidFill>
                <a:latin typeface="SF Pro Text"/>
                <a:cs typeface="SF Pro Text"/>
              </a:rPr>
              <a:t>адачи  </a:t>
            </a:r>
            <a:r>
              <a:rPr sz="1600" spc="-120" dirty="0">
                <a:solidFill>
                  <a:srgbClr val="003E4E"/>
                </a:solidFill>
                <a:latin typeface="SF Pro Text"/>
                <a:cs typeface="SF Pro Text"/>
              </a:rPr>
              <a:t>н</a:t>
            </a: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а</a:t>
            </a:r>
            <a:r>
              <a:rPr sz="1600" spc="-24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125" dirty="0">
                <a:solidFill>
                  <a:srgbClr val="003E4E"/>
                </a:solidFill>
                <a:latin typeface="SF Pro Text"/>
                <a:cs typeface="SF Pro Text"/>
              </a:rPr>
              <a:t>любо</a:t>
            </a: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м</a:t>
            </a:r>
            <a:r>
              <a:rPr sz="1600" spc="-24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175" dirty="0">
                <a:solidFill>
                  <a:srgbClr val="003E4E"/>
                </a:solidFill>
                <a:latin typeface="SF Pro Text"/>
                <a:cs typeface="SF Pro Text"/>
              </a:rPr>
              <a:t>э</a:t>
            </a:r>
            <a:r>
              <a:rPr sz="1600" spc="-135" dirty="0">
                <a:solidFill>
                  <a:srgbClr val="003E4E"/>
                </a:solidFill>
                <a:latin typeface="SF Pro Text"/>
                <a:cs typeface="SF Pro Text"/>
              </a:rPr>
              <a:t>т</a:t>
            </a:r>
            <a:r>
              <a:rPr sz="1600" spc="-120" dirty="0">
                <a:solidFill>
                  <a:srgbClr val="003E4E"/>
                </a:solidFill>
                <a:latin typeface="SF Pro Text"/>
                <a:cs typeface="SF Pro Text"/>
              </a:rPr>
              <a:t>апе</a:t>
            </a:r>
            <a:endParaRPr sz="1600" dirty="0">
              <a:latin typeface="SF Pro Text"/>
              <a:cs typeface="SF Pro Tex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57869" y="3704619"/>
            <a:ext cx="3984625" cy="1017073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880744">
              <a:lnSpc>
                <a:spcPct val="104200"/>
              </a:lnSpc>
              <a:spcBef>
                <a:spcPts val="20"/>
              </a:spcBef>
            </a:pPr>
            <a:r>
              <a:rPr sz="1600" b="1" spc="-120" dirty="0">
                <a:solidFill>
                  <a:srgbClr val="003E4E"/>
                </a:solidFill>
                <a:latin typeface="SF Pro Text"/>
                <a:cs typeface="SF Pro Text"/>
              </a:rPr>
              <a:t>П</a:t>
            </a:r>
            <a:r>
              <a:rPr sz="1600" b="1" spc="-135" dirty="0">
                <a:solidFill>
                  <a:srgbClr val="003E4E"/>
                </a:solidFill>
                <a:latin typeface="SF Pro Text"/>
                <a:cs typeface="SF Pro Text"/>
              </a:rPr>
              <a:t>р</a:t>
            </a:r>
            <a:r>
              <a:rPr sz="1600" b="1" spc="-120" dirty="0">
                <a:solidFill>
                  <a:srgbClr val="003E4E"/>
                </a:solidFill>
                <a:latin typeface="SF Pro Text"/>
                <a:cs typeface="SF Pro Text"/>
              </a:rPr>
              <a:t>ямы</a:t>
            </a:r>
            <a:r>
              <a:rPr sz="1600" b="1" dirty="0">
                <a:solidFill>
                  <a:srgbClr val="003E4E"/>
                </a:solidFill>
                <a:latin typeface="SF Pro Text"/>
                <a:cs typeface="SF Pro Text"/>
              </a:rPr>
              <a:t>е</a:t>
            </a:r>
            <a:r>
              <a:rPr sz="1600" b="1" spc="-24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b="1" spc="-120" dirty="0">
                <a:solidFill>
                  <a:srgbClr val="003E4E"/>
                </a:solidFill>
                <a:latin typeface="SF Pro Text"/>
                <a:cs typeface="SF Pro Text"/>
              </a:rPr>
              <a:t>по</a:t>
            </a:r>
            <a:r>
              <a:rPr sz="1600" b="1" spc="-155" dirty="0">
                <a:solidFill>
                  <a:srgbClr val="003E4E"/>
                </a:solidFill>
                <a:latin typeface="SF Pro Text"/>
                <a:cs typeface="SF Pro Text"/>
              </a:rPr>
              <a:t>с</a:t>
            </a:r>
            <a:r>
              <a:rPr sz="1600" b="1" spc="-135" dirty="0">
                <a:solidFill>
                  <a:srgbClr val="003E4E"/>
                </a:solidFill>
                <a:latin typeface="SF Pro Text"/>
                <a:cs typeface="SF Pro Text"/>
              </a:rPr>
              <a:t>т</a:t>
            </a:r>
            <a:r>
              <a:rPr sz="1600" b="1" spc="-120" dirty="0">
                <a:solidFill>
                  <a:srgbClr val="003E4E"/>
                </a:solidFill>
                <a:latin typeface="SF Pro Text"/>
                <a:cs typeface="SF Pro Text"/>
              </a:rPr>
              <a:t>авк</a:t>
            </a:r>
            <a:r>
              <a:rPr sz="1600" b="1" dirty="0">
                <a:solidFill>
                  <a:srgbClr val="003E4E"/>
                </a:solidFill>
                <a:latin typeface="SF Pro Text"/>
                <a:cs typeface="SF Pro Text"/>
              </a:rPr>
              <a:t>и</a:t>
            </a:r>
            <a:r>
              <a:rPr sz="1600" b="1" spc="-24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b="1" spc="-120" dirty="0">
                <a:solidFill>
                  <a:srgbClr val="003E4E"/>
                </a:solidFill>
                <a:latin typeface="SF Pro Text"/>
                <a:cs typeface="SF Pro Text"/>
              </a:rPr>
              <a:t>м</a:t>
            </a:r>
            <a:r>
              <a:rPr sz="1600" b="1" spc="-125" dirty="0">
                <a:solidFill>
                  <a:srgbClr val="003E4E"/>
                </a:solidFill>
                <a:latin typeface="SF Pro Text"/>
                <a:cs typeface="SF Pro Text"/>
              </a:rPr>
              <a:t>е</a:t>
            </a:r>
            <a:r>
              <a:rPr sz="1600" b="1" spc="-120" dirty="0">
                <a:solidFill>
                  <a:srgbClr val="003E4E"/>
                </a:solidFill>
                <a:latin typeface="SF Pro Text"/>
                <a:cs typeface="SF Pro Text"/>
              </a:rPr>
              <a:t>ди</a:t>
            </a:r>
            <a:r>
              <a:rPr sz="1600" b="1" spc="-125" dirty="0">
                <a:solidFill>
                  <a:srgbClr val="003E4E"/>
                </a:solidFill>
                <a:latin typeface="SF Pro Text"/>
                <a:cs typeface="SF Pro Text"/>
              </a:rPr>
              <a:t>ц</a:t>
            </a:r>
            <a:r>
              <a:rPr sz="1600" b="1" spc="-120" dirty="0">
                <a:solidFill>
                  <a:srgbClr val="003E4E"/>
                </a:solidFill>
                <a:latin typeface="SF Pro Text"/>
                <a:cs typeface="SF Pro Text"/>
              </a:rPr>
              <a:t>инс</a:t>
            </a:r>
            <a:r>
              <a:rPr sz="1600" b="1" spc="-160" dirty="0">
                <a:solidFill>
                  <a:srgbClr val="003E4E"/>
                </a:solidFill>
                <a:latin typeface="SF Pro Text"/>
                <a:cs typeface="SF Pro Text"/>
              </a:rPr>
              <a:t>к</a:t>
            </a:r>
            <a:r>
              <a:rPr sz="1600" b="1" spc="-125" dirty="0">
                <a:solidFill>
                  <a:srgbClr val="003E4E"/>
                </a:solidFill>
                <a:latin typeface="SF Pro Text"/>
                <a:cs typeface="SF Pro Text"/>
              </a:rPr>
              <a:t>о</a:t>
            </a:r>
            <a:r>
              <a:rPr sz="1600" b="1" spc="-150" dirty="0">
                <a:solidFill>
                  <a:srgbClr val="003E4E"/>
                </a:solidFill>
                <a:latin typeface="SF Pro Text"/>
                <a:cs typeface="SF Pro Text"/>
              </a:rPr>
              <a:t>г</a:t>
            </a:r>
            <a:r>
              <a:rPr sz="1600" b="1" dirty="0">
                <a:solidFill>
                  <a:srgbClr val="003E4E"/>
                </a:solidFill>
                <a:latin typeface="SF Pro Text"/>
                <a:cs typeface="SF Pro Text"/>
              </a:rPr>
              <a:t>о  </a:t>
            </a:r>
            <a:r>
              <a:rPr sz="1600" b="1" spc="-130" dirty="0">
                <a:solidFill>
                  <a:srgbClr val="003E4E"/>
                </a:solidFill>
                <a:latin typeface="SF Pro Text"/>
                <a:cs typeface="SF Pro Text"/>
              </a:rPr>
              <a:t>оборудования</a:t>
            </a:r>
            <a:endParaRPr sz="1600" dirty="0">
              <a:latin typeface="SF Pro Text"/>
              <a:cs typeface="SF Pro Text"/>
            </a:endParaRPr>
          </a:p>
          <a:p>
            <a:pPr marL="12700" marR="7620">
              <a:lnSpc>
                <a:spcPct val="104200"/>
              </a:lnSpc>
            </a:pPr>
            <a:r>
              <a:rPr sz="1600" spc="-120" dirty="0" err="1">
                <a:solidFill>
                  <a:srgbClr val="003E4E"/>
                </a:solidFill>
                <a:latin typeface="SF Pro Text"/>
                <a:cs typeface="SF Pro Text"/>
              </a:rPr>
              <a:t>Независим</a:t>
            </a:r>
            <a:r>
              <a:rPr sz="1600" dirty="0" err="1">
                <a:solidFill>
                  <a:srgbClr val="003E4E"/>
                </a:solidFill>
                <a:latin typeface="SF Pro Text"/>
                <a:cs typeface="SF Pro Text"/>
              </a:rPr>
              <a:t>ы</a:t>
            </a:r>
            <a:r>
              <a:rPr sz="1600" spc="-24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175" dirty="0" err="1">
                <a:solidFill>
                  <a:srgbClr val="003E4E"/>
                </a:solidFill>
                <a:latin typeface="SF Pro Text"/>
                <a:cs typeface="SF Pro Text"/>
              </a:rPr>
              <a:t>о</a:t>
            </a:r>
            <a:r>
              <a:rPr sz="1600" dirty="0" err="1">
                <a:solidFill>
                  <a:srgbClr val="003E4E"/>
                </a:solidFill>
                <a:latin typeface="SF Pro Text"/>
                <a:cs typeface="SF Pro Text"/>
              </a:rPr>
              <a:t>т</a:t>
            </a:r>
            <a:r>
              <a:rPr sz="1600" spc="-24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120" dirty="0" err="1">
                <a:solidFill>
                  <a:srgbClr val="003E4E"/>
                </a:solidFill>
                <a:latin typeface="SF Pro Text"/>
                <a:cs typeface="SF Pro Text"/>
              </a:rPr>
              <a:t>импо</a:t>
            </a:r>
            <a:r>
              <a:rPr sz="1600" spc="-175" dirty="0" err="1">
                <a:solidFill>
                  <a:srgbClr val="003E4E"/>
                </a:solidFill>
                <a:latin typeface="SF Pro Text"/>
                <a:cs typeface="SF Pro Text"/>
              </a:rPr>
              <a:t>р</a:t>
            </a:r>
            <a:r>
              <a:rPr sz="1600" spc="-135" dirty="0" err="1">
                <a:solidFill>
                  <a:srgbClr val="003E4E"/>
                </a:solidFill>
                <a:latin typeface="SF Pro Text"/>
                <a:cs typeface="SF Pro Text"/>
              </a:rPr>
              <a:t>т</a:t>
            </a:r>
            <a:r>
              <a:rPr lang="ru-RU" sz="1600" spc="-120" dirty="0" err="1">
                <a:solidFill>
                  <a:srgbClr val="003E4E"/>
                </a:solidFill>
                <a:latin typeface="SF Pro Text"/>
                <a:cs typeface="SF Pro Text"/>
              </a:rPr>
              <a:t>ных</a:t>
            </a:r>
            <a:r>
              <a:rPr lang="ru-RU" sz="1600" spc="-120" dirty="0">
                <a:solidFill>
                  <a:srgbClr val="003E4E"/>
                </a:solidFill>
                <a:latin typeface="SF Pro Text"/>
                <a:cs typeface="SF Pro Text"/>
              </a:rPr>
              <a:t> цен</a:t>
            </a: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.</a:t>
            </a:r>
            <a:r>
              <a:rPr sz="1600" spc="-24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120" dirty="0">
                <a:solidFill>
                  <a:srgbClr val="003E4E"/>
                </a:solidFill>
                <a:latin typeface="SF Pro Text"/>
                <a:cs typeface="SF Pro Text"/>
              </a:rPr>
              <a:t>П</a:t>
            </a:r>
            <a:r>
              <a:rPr sz="1600" spc="-130" dirty="0">
                <a:solidFill>
                  <a:srgbClr val="003E4E"/>
                </a:solidFill>
                <a:latin typeface="SF Pro Text"/>
                <a:cs typeface="SF Pro Text"/>
              </a:rPr>
              <a:t>р</a:t>
            </a:r>
            <a:r>
              <a:rPr sz="1600" spc="-125" dirty="0">
                <a:solidFill>
                  <a:srgbClr val="003E4E"/>
                </a:solidFill>
                <a:latin typeface="SF Pro Text"/>
                <a:cs typeface="SF Pro Text"/>
              </a:rPr>
              <a:t>ямые  </a:t>
            </a:r>
            <a:r>
              <a:rPr sz="1600" spc="-120" dirty="0">
                <a:solidFill>
                  <a:srgbClr val="003E4E"/>
                </a:solidFill>
                <a:latin typeface="SF Pro Text"/>
                <a:cs typeface="SF Pro Text"/>
              </a:rPr>
              <a:t>по</a:t>
            </a:r>
            <a:r>
              <a:rPr sz="1600" spc="-160" dirty="0">
                <a:solidFill>
                  <a:srgbClr val="003E4E"/>
                </a:solidFill>
                <a:latin typeface="SF Pro Text"/>
                <a:cs typeface="SF Pro Text"/>
              </a:rPr>
              <a:t>с</a:t>
            </a:r>
            <a:r>
              <a:rPr sz="1600" spc="-135" dirty="0">
                <a:solidFill>
                  <a:srgbClr val="003E4E"/>
                </a:solidFill>
                <a:latin typeface="SF Pro Text"/>
                <a:cs typeface="SF Pro Text"/>
              </a:rPr>
              <a:t>т</a:t>
            </a:r>
            <a:r>
              <a:rPr sz="1600" spc="-120" dirty="0">
                <a:solidFill>
                  <a:srgbClr val="003E4E"/>
                </a:solidFill>
                <a:latin typeface="SF Pro Text"/>
                <a:cs typeface="SF Pro Text"/>
              </a:rPr>
              <a:t>авк</a:t>
            </a: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и</a:t>
            </a:r>
            <a:r>
              <a:rPr sz="1600" spc="-24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125" dirty="0">
                <a:solidFill>
                  <a:srgbClr val="003E4E"/>
                </a:solidFill>
                <a:latin typeface="SF Pro Text"/>
                <a:cs typeface="SF Pro Text"/>
              </a:rPr>
              <a:t>обо</a:t>
            </a:r>
            <a:r>
              <a:rPr sz="1600" spc="-155" dirty="0">
                <a:solidFill>
                  <a:srgbClr val="003E4E"/>
                </a:solidFill>
                <a:latin typeface="SF Pro Text"/>
                <a:cs typeface="SF Pro Text"/>
              </a:rPr>
              <a:t>ру</a:t>
            </a:r>
            <a:r>
              <a:rPr sz="1600" spc="-125" dirty="0">
                <a:solidFill>
                  <a:srgbClr val="003E4E"/>
                </a:solidFill>
                <a:latin typeface="SF Pro Text"/>
                <a:cs typeface="SF Pro Text"/>
              </a:rPr>
              <a:t>дова</a:t>
            </a:r>
            <a:r>
              <a:rPr sz="1600" spc="-120" dirty="0">
                <a:solidFill>
                  <a:srgbClr val="003E4E"/>
                </a:solidFill>
                <a:latin typeface="SF Pro Text"/>
                <a:cs typeface="SF Pro Text"/>
              </a:rPr>
              <a:t>ни</a:t>
            </a: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я</a:t>
            </a:r>
            <a:r>
              <a:rPr sz="1600" spc="-24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и</a:t>
            </a:r>
            <a:r>
              <a:rPr sz="1600" spc="-24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160" dirty="0" err="1">
                <a:solidFill>
                  <a:srgbClr val="003E4E"/>
                </a:solidFill>
                <a:latin typeface="SF Pro Text"/>
                <a:cs typeface="SF Pro Text"/>
              </a:rPr>
              <a:t>к</a:t>
            </a:r>
            <a:r>
              <a:rPr sz="1600" spc="-120" dirty="0" err="1">
                <a:solidFill>
                  <a:srgbClr val="003E4E"/>
                </a:solidFill>
                <a:latin typeface="SF Pro Text"/>
                <a:cs typeface="SF Pro Text"/>
              </a:rPr>
              <a:t>омпле</a:t>
            </a:r>
            <a:r>
              <a:rPr sz="1600" spc="-160" dirty="0" err="1">
                <a:solidFill>
                  <a:srgbClr val="003E4E"/>
                </a:solidFill>
                <a:latin typeface="SF Pro Text"/>
                <a:cs typeface="SF Pro Text"/>
              </a:rPr>
              <a:t>к</a:t>
            </a:r>
            <a:r>
              <a:rPr sz="1600" spc="-120" dirty="0" err="1">
                <a:solidFill>
                  <a:srgbClr val="003E4E"/>
                </a:solidFill>
                <a:latin typeface="SF Pro Text"/>
                <a:cs typeface="SF Pro Text"/>
              </a:rPr>
              <a:t>тующих</a:t>
            </a:r>
            <a:r>
              <a:rPr lang="ru-RU" sz="1600" spc="-120" dirty="0">
                <a:solidFill>
                  <a:srgbClr val="003E4E"/>
                </a:solidFill>
                <a:latin typeface="SF Pro Text"/>
                <a:cs typeface="SF Pro Text"/>
              </a:rPr>
              <a:t>.</a:t>
            </a:r>
            <a:endParaRPr sz="1600" dirty="0">
              <a:latin typeface="SF Pro Text"/>
              <a:cs typeface="SF Pro Text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707299" y="1330101"/>
            <a:ext cx="48553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err="1"/>
              <a:t>Преимущества</a:t>
            </a:r>
            <a:endParaRPr dirty="0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30B7C341-272E-314D-8100-0826C5DD9849}"/>
              </a:ext>
            </a:extLst>
          </p:cNvPr>
          <p:cNvGrpSpPr/>
          <p:nvPr/>
        </p:nvGrpSpPr>
        <p:grpSpPr>
          <a:xfrm>
            <a:off x="727468" y="2400731"/>
            <a:ext cx="781050" cy="780415"/>
            <a:chOff x="727468" y="2400731"/>
            <a:chExt cx="781050" cy="780415"/>
          </a:xfrm>
        </p:grpSpPr>
        <p:sp>
          <p:nvSpPr>
            <p:cNvPr id="14" name="object 14"/>
            <p:cNvSpPr/>
            <p:nvPr/>
          </p:nvSpPr>
          <p:spPr>
            <a:xfrm>
              <a:off x="727468" y="2400731"/>
              <a:ext cx="781050" cy="780415"/>
            </a:xfrm>
            <a:custGeom>
              <a:avLst/>
              <a:gdLst/>
              <a:ahLst/>
              <a:cxnLst/>
              <a:rect l="l" t="t" r="r" b="b"/>
              <a:pathLst>
                <a:path w="781050" h="780414">
                  <a:moveTo>
                    <a:pt x="729399" y="395211"/>
                  </a:moveTo>
                  <a:lnTo>
                    <a:pt x="727202" y="350951"/>
                  </a:lnTo>
                  <a:lnTo>
                    <a:pt x="721842" y="321945"/>
                  </a:lnTo>
                  <a:lnTo>
                    <a:pt x="721842" y="367042"/>
                  </a:lnTo>
                  <a:lnTo>
                    <a:pt x="721423" y="418706"/>
                  </a:lnTo>
                  <a:lnTo>
                    <a:pt x="712851" y="469912"/>
                  </a:lnTo>
                  <a:lnTo>
                    <a:pt x="696150" y="519836"/>
                  </a:lnTo>
                  <a:lnTo>
                    <a:pt x="671893" y="566585"/>
                  </a:lnTo>
                  <a:lnTo>
                    <a:pt x="641057" y="608355"/>
                  </a:lnTo>
                  <a:lnTo>
                    <a:pt x="604227" y="644588"/>
                  </a:lnTo>
                  <a:lnTo>
                    <a:pt x="561962" y="674725"/>
                  </a:lnTo>
                  <a:lnTo>
                    <a:pt x="514845" y="698220"/>
                  </a:lnTo>
                  <a:lnTo>
                    <a:pt x="464629" y="714133"/>
                  </a:lnTo>
                  <a:lnTo>
                    <a:pt x="413296" y="721868"/>
                  </a:lnTo>
                  <a:lnTo>
                    <a:pt x="361632" y="721436"/>
                  </a:lnTo>
                  <a:lnTo>
                    <a:pt x="310426" y="712863"/>
                  </a:lnTo>
                  <a:lnTo>
                    <a:pt x="260502" y="696150"/>
                  </a:lnTo>
                  <a:lnTo>
                    <a:pt x="213753" y="671906"/>
                  </a:lnTo>
                  <a:lnTo>
                    <a:pt x="171996" y="641070"/>
                  </a:lnTo>
                  <a:lnTo>
                    <a:pt x="135750" y="604240"/>
                  </a:lnTo>
                  <a:lnTo>
                    <a:pt x="105600" y="561975"/>
                  </a:lnTo>
                  <a:lnTo>
                    <a:pt x="82118" y="514832"/>
                  </a:lnTo>
                  <a:lnTo>
                    <a:pt x="66217" y="464642"/>
                  </a:lnTo>
                  <a:lnTo>
                    <a:pt x="58483" y="413308"/>
                  </a:lnTo>
                  <a:lnTo>
                    <a:pt x="58902" y="361645"/>
                  </a:lnTo>
                  <a:lnTo>
                    <a:pt x="67475" y="310438"/>
                  </a:lnTo>
                  <a:lnTo>
                    <a:pt x="84188" y="260502"/>
                  </a:lnTo>
                  <a:lnTo>
                    <a:pt x="108445" y="213766"/>
                  </a:lnTo>
                  <a:lnTo>
                    <a:pt x="139268" y="171996"/>
                  </a:lnTo>
                  <a:lnTo>
                    <a:pt x="176110" y="135763"/>
                  </a:lnTo>
                  <a:lnTo>
                    <a:pt x="218376" y="105625"/>
                  </a:lnTo>
                  <a:lnTo>
                    <a:pt x="265506" y="82118"/>
                  </a:lnTo>
                  <a:lnTo>
                    <a:pt x="327139" y="63779"/>
                  </a:lnTo>
                  <a:lnTo>
                    <a:pt x="390207" y="57670"/>
                  </a:lnTo>
                  <a:lnTo>
                    <a:pt x="423138" y="59334"/>
                  </a:lnTo>
                  <a:lnTo>
                    <a:pt x="488162" y="72593"/>
                  </a:lnTo>
                  <a:lnTo>
                    <a:pt x="566572" y="108445"/>
                  </a:lnTo>
                  <a:lnTo>
                    <a:pt x="608342" y="139280"/>
                  </a:lnTo>
                  <a:lnTo>
                    <a:pt x="644575" y="176110"/>
                  </a:lnTo>
                  <a:lnTo>
                    <a:pt x="674725" y="218376"/>
                  </a:lnTo>
                  <a:lnTo>
                    <a:pt x="698220" y="265493"/>
                  </a:lnTo>
                  <a:lnTo>
                    <a:pt x="714108" y="315709"/>
                  </a:lnTo>
                  <a:lnTo>
                    <a:pt x="721842" y="367042"/>
                  </a:lnTo>
                  <a:lnTo>
                    <a:pt x="721842" y="321945"/>
                  </a:lnTo>
                  <a:lnTo>
                    <a:pt x="704659" y="262890"/>
                  </a:lnTo>
                  <a:lnTo>
                    <a:pt x="680669" y="214782"/>
                  </a:lnTo>
                  <a:lnTo>
                    <a:pt x="649897" y="171640"/>
                  </a:lnTo>
                  <a:lnTo>
                    <a:pt x="612902" y="134035"/>
                  </a:lnTo>
                  <a:lnTo>
                    <a:pt x="570255" y="102565"/>
                  </a:lnTo>
                  <a:lnTo>
                    <a:pt x="522541" y="77800"/>
                  </a:lnTo>
                  <a:lnTo>
                    <a:pt x="471563" y="60744"/>
                  </a:lnTo>
                  <a:lnTo>
                    <a:pt x="419290" y="51993"/>
                  </a:lnTo>
                  <a:lnTo>
                    <a:pt x="366547" y="51574"/>
                  </a:lnTo>
                  <a:lnTo>
                    <a:pt x="314147" y="59474"/>
                  </a:lnTo>
                  <a:lnTo>
                    <a:pt x="262902" y="75692"/>
                  </a:lnTo>
                  <a:lnTo>
                    <a:pt x="214782" y="99682"/>
                  </a:lnTo>
                  <a:lnTo>
                    <a:pt x="171640" y="130454"/>
                  </a:lnTo>
                  <a:lnTo>
                    <a:pt x="134035" y="167449"/>
                  </a:lnTo>
                  <a:lnTo>
                    <a:pt x="102565" y="210083"/>
                  </a:lnTo>
                  <a:lnTo>
                    <a:pt x="77800" y="257797"/>
                  </a:lnTo>
                  <a:lnTo>
                    <a:pt x="60731" y="308787"/>
                  </a:lnTo>
                  <a:lnTo>
                    <a:pt x="51993" y="361061"/>
                  </a:lnTo>
                  <a:lnTo>
                    <a:pt x="51562" y="413804"/>
                  </a:lnTo>
                  <a:lnTo>
                    <a:pt x="59461" y="466204"/>
                  </a:lnTo>
                  <a:lnTo>
                    <a:pt x="75692" y="517448"/>
                  </a:lnTo>
                  <a:lnTo>
                    <a:pt x="99034" y="564426"/>
                  </a:lnTo>
                  <a:lnTo>
                    <a:pt x="128536" y="606209"/>
                  </a:lnTo>
                  <a:lnTo>
                    <a:pt x="163385" y="642467"/>
                  </a:lnTo>
                  <a:lnTo>
                    <a:pt x="202819" y="672896"/>
                  </a:lnTo>
                  <a:lnTo>
                    <a:pt x="246049" y="697128"/>
                  </a:lnTo>
                  <a:lnTo>
                    <a:pt x="292277" y="714857"/>
                  </a:lnTo>
                  <a:lnTo>
                    <a:pt x="340715" y="725741"/>
                  </a:lnTo>
                  <a:lnTo>
                    <a:pt x="390601" y="729437"/>
                  </a:lnTo>
                  <a:lnTo>
                    <a:pt x="422414" y="727938"/>
                  </a:lnTo>
                  <a:lnTo>
                    <a:pt x="460438" y="721868"/>
                  </a:lnTo>
                  <a:lnTo>
                    <a:pt x="517448" y="704646"/>
                  </a:lnTo>
                  <a:lnTo>
                    <a:pt x="558888" y="684530"/>
                  </a:lnTo>
                  <a:lnTo>
                    <a:pt x="596392" y="659599"/>
                  </a:lnTo>
                  <a:lnTo>
                    <a:pt x="629716" y="630402"/>
                  </a:lnTo>
                  <a:lnTo>
                    <a:pt x="658647" y="597471"/>
                  </a:lnTo>
                  <a:lnTo>
                    <a:pt x="682942" y="561314"/>
                  </a:lnTo>
                  <a:lnTo>
                    <a:pt x="702398" y="522478"/>
                  </a:lnTo>
                  <a:lnTo>
                    <a:pt x="716762" y="481507"/>
                  </a:lnTo>
                  <a:lnTo>
                    <a:pt x="725843" y="438899"/>
                  </a:lnTo>
                  <a:lnTo>
                    <a:pt x="729399" y="395211"/>
                  </a:lnTo>
                  <a:close/>
                </a:path>
                <a:path w="781050" h="780414">
                  <a:moveTo>
                    <a:pt x="780567" y="393357"/>
                  </a:moveTo>
                  <a:lnTo>
                    <a:pt x="777659" y="342836"/>
                  </a:lnTo>
                  <a:lnTo>
                    <a:pt x="768096" y="292798"/>
                  </a:lnTo>
                  <a:lnTo>
                    <a:pt x="764755" y="282714"/>
                  </a:lnTo>
                  <a:lnTo>
                    <a:pt x="764755" y="393230"/>
                  </a:lnTo>
                  <a:lnTo>
                    <a:pt x="761174" y="441655"/>
                  </a:lnTo>
                  <a:lnTo>
                    <a:pt x="751217" y="489496"/>
                  </a:lnTo>
                  <a:lnTo>
                    <a:pt x="734898" y="536257"/>
                  </a:lnTo>
                  <a:lnTo>
                    <a:pt x="712647" y="580504"/>
                  </a:lnTo>
                  <a:lnTo>
                    <a:pt x="685190" y="620953"/>
                  </a:lnTo>
                  <a:lnTo>
                    <a:pt x="652881" y="657212"/>
                  </a:lnTo>
                  <a:lnTo>
                    <a:pt x="616115" y="688924"/>
                  </a:lnTo>
                  <a:lnTo>
                    <a:pt x="575233" y="715721"/>
                  </a:lnTo>
                  <a:lnTo>
                    <a:pt x="530631" y="737247"/>
                  </a:lnTo>
                  <a:lnTo>
                    <a:pt x="486054" y="752132"/>
                  </a:lnTo>
                  <a:lnTo>
                    <a:pt x="440969" y="761161"/>
                  </a:lnTo>
                  <a:lnTo>
                    <a:pt x="395833" y="764552"/>
                  </a:lnTo>
                  <a:lnTo>
                    <a:pt x="351116" y="762495"/>
                  </a:lnTo>
                  <a:lnTo>
                    <a:pt x="307263" y="755167"/>
                  </a:lnTo>
                  <a:lnTo>
                    <a:pt x="264756" y="742772"/>
                  </a:lnTo>
                  <a:lnTo>
                    <a:pt x="224028" y="725512"/>
                  </a:lnTo>
                  <a:lnTo>
                    <a:pt x="185559" y="703580"/>
                  </a:lnTo>
                  <a:lnTo>
                    <a:pt x="149796" y="677164"/>
                  </a:lnTo>
                  <a:lnTo>
                    <a:pt x="117208" y="646468"/>
                  </a:lnTo>
                  <a:lnTo>
                    <a:pt x="88265" y="611695"/>
                  </a:lnTo>
                  <a:lnTo>
                    <a:pt x="63398" y="573011"/>
                  </a:lnTo>
                  <a:lnTo>
                    <a:pt x="43103" y="530644"/>
                  </a:lnTo>
                  <a:lnTo>
                    <a:pt x="28219" y="486067"/>
                  </a:lnTo>
                  <a:lnTo>
                    <a:pt x="19177" y="440994"/>
                  </a:lnTo>
                  <a:lnTo>
                    <a:pt x="15798" y="396100"/>
                  </a:lnTo>
                  <a:lnTo>
                    <a:pt x="15900" y="393230"/>
                  </a:lnTo>
                  <a:lnTo>
                    <a:pt x="17843" y="351142"/>
                  </a:lnTo>
                  <a:lnTo>
                    <a:pt x="25171" y="307289"/>
                  </a:lnTo>
                  <a:lnTo>
                    <a:pt x="37566" y="264782"/>
                  </a:lnTo>
                  <a:lnTo>
                    <a:pt x="54825" y="224053"/>
                  </a:lnTo>
                  <a:lnTo>
                    <a:pt x="76758" y="185585"/>
                  </a:lnTo>
                  <a:lnTo>
                    <a:pt x="103174" y="149821"/>
                  </a:lnTo>
                  <a:lnTo>
                    <a:pt x="133870" y="117233"/>
                  </a:lnTo>
                  <a:lnTo>
                    <a:pt x="168656" y="88277"/>
                  </a:lnTo>
                  <a:lnTo>
                    <a:pt x="207340" y="63423"/>
                  </a:lnTo>
                  <a:lnTo>
                    <a:pt x="249720" y="43116"/>
                  </a:lnTo>
                  <a:lnTo>
                    <a:pt x="319392" y="22479"/>
                  </a:lnTo>
                  <a:lnTo>
                    <a:pt x="389699" y="15773"/>
                  </a:lnTo>
                  <a:lnTo>
                    <a:pt x="438670" y="18999"/>
                  </a:lnTo>
                  <a:lnTo>
                    <a:pt x="486486" y="28524"/>
                  </a:lnTo>
                  <a:lnTo>
                    <a:pt x="532523" y="44094"/>
                  </a:lnTo>
                  <a:lnTo>
                    <a:pt x="576173" y="65430"/>
                  </a:lnTo>
                  <a:lnTo>
                    <a:pt x="616826" y="92290"/>
                  </a:lnTo>
                  <a:lnTo>
                    <a:pt x="653859" y="124409"/>
                  </a:lnTo>
                  <a:lnTo>
                    <a:pt x="686689" y="161518"/>
                  </a:lnTo>
                  <a:lnTo>
                    <a:pt x="714679" y="203377"/>
                  </a:lnTo>
                  <a:lnTo>
                    <a:pt x="737235" y="249732"/>
                  </a:lnTo>
                  <a:lnTo>
                    <a:pt x="752792" y="296748"/>
                  </a:lnTo>
                  <a:lnTo>
                    <a:pt x="761961" y="344754"/>
                  </a:lnTo>
                  <a:lnTo>
                    <a:pt x="764755" y="393230"/>
                  </a:lnTo>
                  <a:lnTo>
                    <a:pt x="764755" y="282714"/>
                  </a:lnTo>
                  <a:lnTo>
                    <a:pt x="751878" y="243801"/>
                  </a:lnTo>
                  <a:lnTo>
                    <a:pt x="730707" y="199631"/>
                  </a:lnTo>
                  <a:lnTo>
                    <a:pt x="704799" y="159321"/>
                  </a:lnTo>
                  <a:lnTo>
                    <a:pt x="674636" y="123063"/>
                  </a:lnTo>
                  <a:lnTo>
                    <a:pt x="640664" y="91071"/>
                  </a:lnTo>
                  <a:lnTo>
                    <a:pt x="603402" y="63550"/>
                  </a:lnTo>
                  <a:lnTo>
                    <a:pt x="563308" y="40690"/>
                  </a:lnTo>
                  <a:lnTo>
                    <a:pt x="520865" y="22694"/>
                  </a:lnTo>
                  <a:lnTo>
                    <a:pt x="497078" y="15773"/>
                  </a:lnTo>
                  <a:lnTo>
                    <a:pt x="476554" y="9791"/>
                  </a:lnTo>
                  <a:lnTo>
                    <a:pt x="430860" y="2159"/>
                  </a:lnTo>
                  <a:lnTo>
                    <a:pt x="384251" y="0"/>
                  </a:lnTo>
                  <a:lnTo>
                    <a:pt x="337223" y="3530"/>
                  </a:lnTo>
                  <a:lnTo>
                    <a:pt x="290233" y="12954"/>
                  </a:lnTo>
                  <a:lnTo>
                    <a:pt x="243789" y="28473"/>
                  </a:lnTo>
                  <a:lnTo>
                    <a:pt x="199618" y="49631"/>
                  </a:lnTo>
                  <a:lnTo>
                    <a:pt x="159308" y="75539"/>
                  </a:lnTo>
                  <a:lnTo>
                    <a:pt x="123050" y="105702"/>
                  </a:lnTo>
                  <a:lnTo>
                    <a:pt x="91059" y="139661"/>
                  </a:lnTo>
                  <a:lnTo>
                    <a:pt x="63525" y="176936"/>
                  </a:lnTo>
                  <a:lnTo>
                    <a:pt x="40678" y="217030"/>
                  </a:lnTo>
                  <a:lnTo>
                    <a:pt x="22682" y="259473"/>
                  </a:lnTo>
                  <a:lnTo>
                    <a:pt x="9779" y="303784"/>
                  </a:lnTo>
                  <a:lnTo>
                    <a:pt x="2146" y="349491"/>
                  </a:lnTo>
                  <a:lnTo>
                    <a:pt x="0" y="396100"/>
                  </a:lnTo>
                  <a:lnTo>
                    <a:pt x="3530" y="443128"/>
                  </a:lnTo>
                  <a:lnTo>
                    <a:pt x="12954" y="490118"/>
                  </a:lnTo>
                  <a:lnTo>
                    <a:pt x="28473" y="536575"/>
                  </a:lnTo>
                  <a:lnTo>
                    <a:pt x="49352" y="580250"/>
                  </a:lnTo>
                  <a:lnTo>
                    <a:pt x="74879" y="620153"/>
                  </a:lnTo>
                  <a:lnTo>
                    <a:pt x="104584" y="656107"/>
                  </a:lnTo>
                  <a:lnTo>
                    <a:pt x="138010" y="687895"/>
                  </a:lnTo>
                  <a:lnTo>
                    <a:pt x="174688" y="715340"/>
                  </a:lnTo>
                  <a:lnTo>
                    <a:pt x="214147" y="738238"/>
                  </a:lnTo>
                  <a:lnTo>
                    <a:pt x="255943" y="756386"/>
                  </a:lnTo>
                  <a:lnTo>
                    <a:pt x="299605" y="769581"/>
                  </a:lnTo>
                  <a:lnTo>
                    <a:pt x="344665" y="777659"/>
                  </a:lnTo>
                  <a:lnTo>
                    <a:pt x="390664" y="780389"/>
                  </a:lnTo>
                  <a:lnTo>
                    <a:pt x="427253" y="778649"/>
                  </a:lnTo>
                  <a:lnTo>
                    <a:pt x="463918" y="773379"/>
                  </a:lnTo>
                  <a:lnTo>
                    <a:pt x="500151" y="764552"/>
                  </a:lnTo>
                  <a:lnTo>
                    <a:pt x="500430" y="764489"/>
                  </a:lnTo>
                  <a:lnTo>
                    <a:pt x="536549" y="751878"/>
                  </a:lnTo>
                  <a:lnTo>
                    <a:pt x="583044" y="729449"/>
                  </a:lnTo>
                  <a:lnTo>
                    <a:pt x="625652" y="701522"/>
                  </a:lnTo>
                  <a:lnTo>
                    <a:pt x="663981" y="668477"/>
                  </a:lnTo>
                  <a:lnTo>
                    <a:pt x="697649" y="630694"/>
                  </a:lnTo>
                  <a:lnTo>
                    <a:pt x="726262" y="588556"/>
                  </a:lnTo>
                  <a:lnTo>
                    <a:pt x="749452" y="542442"/>
                  </a:lnTo>
                  <a:lnTo>
                    <a:pt x="766457" y="493699"/>
                  </a:lnTo>
                  <a:lnTo>
                    <a:pt x="776833" y="443826"/>
                  </a:lnTo>
                  <a:lnTo>
                    <a:pt x="780567" y="393357"/>
                  </a:lnTo>
                  <a:close/>
                </a:path>
              </a:pathLst>
            </a:custGeom>
            <a:solidFill>
              <a:srgbClr val="003E4E"/>
            </a:solidFill>
            <a:ln w="19050">
              <a:solidFill>
                <a:srgbClr val="0E3D4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1711" y="2557322"/>
              <a:ext cx="483236" cy="4555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l="2597" r="5213"/>
          <a:stretch/>
        </p:blipFill>
        <p:spPr>
          <a:xfrm>
            <a:off x="6781800" y="0"/>
            <a:ext cx="54102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19996" y="719997"/>
            <a:ext cx="1178560" cy="302260"/>
            <a:chOff x="719996" y="719997"/>
            <a:chExt cx="1178560" cy="302260"/>
          </a:xfrm>
        </p:grpSpPr>
        <p:sp>
          <p:nvSpPr>
            <p:cNvPr id="4" name="object 4"/>
            <p:cNvSpPr/>
            <p:nvPr/>
          </p:nvSpPr>
          <p:spPr>
            <a:xfrm>
              <a:off x="719996" y="719997"/>
              <a:ext cx="1011555" cy="302260"/>
            </a:xfrm>
            <a:custGeom>
              <a:avLst/>
              <a:gdLst/>
              <a:ahLst/>
              <a:cxnLst/>
              <a:rect l="l" t="t" r="r" b="b"/>
              <a:pathLst>
                <a:path w="1011555" h="302259">
                  <a:moveTo>
                    <a:pt x="550316" y="0"/>
                  </a:moveTo>
                  <a:lnTo>
                    <a:pt x="502635" y="7690"/>
                  </a:lnTo>
                  <a:lnTo>
                    <a:pt x="461234" y="29103"/>
                  </a:lnTo>
                  <a:lnTo>
                    <a:pt x="428592" y="61754"/>
                  </a:lnTo>
                  <a:lnTo>
                    <a:pt x="407189" y="103157"/>
                  </a:lnTo>
                  <a:lnTo>
                    <a:pt x="399503" y="150825"/>
                  </a:lnTo>
                  <a:lnTo>
                    <a:pt x="407189" y="198499"/>
                  </a:lnTo>
                  <a:lnTo>
                    <a:pt x="428592" y="239905"/>
                  </a:lnTo>
                  <a:lnTo>
                    <a:pt x="461234" y="272558"/>
                  </a:lnTo>
                  <a:lnTo>
                    <a:pt x="502635" y="293972"/>
                  </a:lnTo>
                  <a:lnTo>
                    <a:pt x="550316" y="301663"/>
                  </a:lnTo>
                  <a:lnTo>
                    <a:pt x="597985" y="293972"/>
                  </a:lnTo>
                  <a:lnTo>
                    <a:pt x="639378" y="272558"/>
                  </a:lnTo>
                  <a:lnTo>
                    <a:pt x="672016" y="239905"/>
                  </a:lnTo>
                  <a:lnTo>
                    <a:pt x="684352" y="216039"/>
                  </a:lnTo>
                  <a:lnTo>
                    <a:pt x="550316" y="216039"/>
                  </a:lnTo>
                  <a:lnTo>
                    <a:pt x="524939" y="210914"/>
                  </a:lnTo>
                  <a:lnTo>
                    <a:pt x="504213" y="196938"/>
                  </a:lnTo>
                  <a:lnTo>
                    <a:pt x="490239" y="176209"/>
                  </a:lnTo>
                  <a:lnTo>
                    <a:pt x="485114" y="150825"/>
                  </a:lnTo>
                  <a:lnTo>
                    <a:pt x="490239" y="125436"/>
                  </a:lnTo>
                  <a:lnTo>
                    <a:pt x="504213" y="104698"/>
                  </a:lnTo>
                  <a:lnTo>
                    <a:pt x="524939" y="90714"/>
                  </a:lnTo>
                  <a:lnTo>
                    <a:pt x="550316" y="85585"/>
                  </a:lnTo>
                  <a:lnTo>
                    <a:pt x="684335" y="85585"/>
                  </a:lnTo>
                  <a:lnTo>
                    <a:pt x="672016" y="61754"/>
                  </a:lnTo>
                  <a:lnTo>
                    <a:pt x="639378" y="29103"/>
                  </a:lnTo>
                  <a:lnTo>
                    <a:pt x="597985" y="7690"/>
                  </a:lnTo>
                  <a:lnTo>
                    <a:pt x="550316" y="0"/>
                  </a:lnTo>
                  <a:close/>
                </a:path>
                <a:path w="1011555" h="302259">
                  <a:moveTo>
                    <a:pt x="684335" y="85585"/>
                  </a:moveTo>
                  <a:lnTo>
                    <a:pt x="550316" y="85585"/>
                  </a:lnTo>
                  <a:lnTo>
                    <a:pt x="575708" y="90714"/>
                  </a:lnTo>
                  <a:lnTo>
                    <a:pt x="596441" y="104698"/>
                  </a:lnTo>
                  <a:lnTo>
                    <a:pt x="610418" y="125436"/>
                  </a:lnTo>
                  <a:lnTo>
                    <a:pt x="615543" y="150825"/>
                  </a:lnTo>
                  <a:lnTo>
                    <a:pt x="610418" y="176209"/>
                  </a:lnTo>
                  <a:lnTo>
                    <a:pt x="596441" y="196938"/>
                  </a:lnTo>
                  <a:lnTo>
                    <a:pt x="575708" y="210914"/>
                  </a:lnTo>
                  <a:lnTo>
                    <a:pt x="550316" y="216039"/>
                  </a:lnTo>
                  <a:lnTo>
                    <a:pt x="684352" y="216039"/>
                  </a:lnTo>
                  <a:lnTo>
                    <a:pt x="693418" y="198499"/>
                  </a:lnTo>
                  <a:lnTo>
                    <a:pt x="701103" y="150825"/>
                  </a:lnTo>
                  <a:lnTo>
                    <a:pt x="693418" y="103157"/>
                  </a:lnTo>
                  <a:lnTo>
                    <a:pt x="684335" y="85585"/>
                  </a:lnTo>
                  <a:close/>
                </a:path>
                <a:path w="1011555" h="302259">
                  <a:moveTo>
                    <a:pt x="366864" y="8128"/>
                  </a:moveTo>
                  <a:lnTo>
                    <a:pt x="285343" y="8128"/>
                  </a:lnTo>
                  <a:lnTo>
                    <a:pt x="285343" y="293471"/>
                  </a:lnTo>
                  <a:lnTo>
                    <a:pt x="366864" y="293471"/>
                  </a:lnTo>
                  <a:lnTo>
                    <a:pt x="366864" y="8128"/>
                  </a:lnTo>
                  <a:close/>
                </a:path>
                <a:path w="1011555" h="302259">
                  <a:moveTo>
                    <a:pt x="163042" y="89700"/>
                  </a:moveTo>
                  <a:lnTo>
                    <a:pt x="81521" y="89700"/>
                  </a:lnTo>
                  <a:lnTo>
                    <a:pt x="81521" y="293471"/>
                  </a:lnTo>
                  <a:lnTo>
                    <a:pt x="163042" y="293471"/>
                  </a:lnTo>
                  <a:lnTo>
                    <a:pt x="163042" y="89700"/>
                  </a:lnTo>
                  <a:close/>
                </a:path>
                <a:path w="1011555" h="302259">
                  <a:moveTo>
                    <a:pt x="244576" y="8153"/>
                  </a:moveTo>
                  <a:lnTo>
                    <a:pt x="0" y="8153"/>
                  </a:lnTo>
                  <a:lnTo>
                    <a:pt x="0" y="89700"/>
                  </a:lnTo>
                  <a:lnTo>
                    <a:pt x="244576" y="89700"/>
                  </a:lnTo>
                  <a:lnTo>
                    <a:pt x="244576" y="8153"/>
                  </a:lnTo>
                  <a:close/>
                </a:path>
                <a:path w="1011555" h="302259">
                  <a:moveTo>
                    <a:pt x="807110" y="8153"/>
                  </a:moveTo>
                  <a:lnTo>
                    <a:pt x="733729" y="8153"/>
                  </a:lnTo>
                  <a:lnTo>
                    <a:pt x="733729" y="293471"/>
                  </a:lnTo>
                  <a:lnTo>
                    <a:pt x="815263" y="293471"/>
                  </a:lnTo>
                  <a:lnTo>
                    <a:pt x="815263" y="142659"/>
                  </a:lnTo>
                  <a:lnTo>
                    <a:pt x="919227" y="142659"/>
                  </a:lnTo>
                  <a:lnTo>
                    <a:pt x="807110" y="8153"/>
                  </a:lnTo>
                  <a:close/>
                </a:path>
                <a:path w="1011555" h="302259">
                  <a:moveTo>
                    <a:pt x="919227" y="142659"/>
                  </a:moveTo>
                  <a:lnTo>
                    <a:pt x="815263" y="142659"/>
                  </a:lnTo>
                  <a:lnTo>
                    <a:pt x="937552" y="293471"/>
                  </a:lnTo>
                  <a:lnTo>
                    <a:pt x="1010945" y="293471"/>
                  </a:lnTo>
                  <a:lnTo>
                    <a:pt x="1010945" y="154876"/>
                  </a:lnTo>
                  <a:lnTo>
                    <a:pt x="929411" y="154876"/>
                  </a:lnTo>
                  <a:lnTo>
                    <a:pt x="919227" y="142659"/>
                  </a:lnTo>
                  <a:close/>
                </a:path>
                <a:path w="1011555" h="302259">
                  <a:moveTo>
                    <a:pt x="1010945" y="8153"/>
                  </a:moveTo>
                  <a:lnTo>
                    <a:pt x="929411" y="8153"/>
                  </a:lnTo>
                  <a:lnTo>
                    <a:pt x="929411" y="154876"/>
                  </a:lnTo>
                  <a:lnTo>
                    <a:pt x="1010945" y="154876"/>
                  </a:lnTo>
                  <a:lnTo>
                    <a:pt x="1010945" y="8153"/>
                  </a:lnTo>
                  <a:close/>
                </a:path>
              </a:pathLst>
            </a:custGeom>
            <a:solidFill>
              <a:srgbClr val="003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7644" y="883057"/>
              <a:ext cx="130428" cy="13042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85801" y="1981200"/>
            <a:ext cx="7696199" cy="4240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875" indent="-130810">
              <a:lnSpc>
                <a:spcPts val="2500"/>
              </a:lnSpc>
              <a:spcBef>
                <a:spcPts val="480"/>
              </a:spcBef>
              <a:buChar char="•"/>
              <a:tabLst>
                <a:tab pos="143510" algn="l"/>
              </a:tabLst>
            </a:pPr>
            <a:r>
              <a:rPr sz="1600" spc="-90" dirty="0">
                <a:solidFill>
                  <a:srgbClr val="003E4E"/>
                </a:solidFill>
                <a:latin typeface="SF Pro Text"/>
                <a:cs typeface="SF Pro Text"/>
              </a:rPr>
              <a:t>Р</a:t>
            </a: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азр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аба</a:t>
            </a: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тыв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ае</a:t>
            </a: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м</a:t>
            </a:r>
            <a:r>
              <a:rPr sz="1600" spc="-16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114" dirty="0">
                <a:solidFill>
                  <a:srgbClr val="003E4E"/>
                </a:solidFill>
                <a:latin typeface="SF Pro Text"/>
                <a:cs typeface="SF Pro Text"/>
              </a:rPr>
              <a:t>т</a:t>
            </a:r>
            <a:r>
              <a:rPr sz="1600" spc="-120" dirty="0">
                <a:solidFill>
                  <a:srgbClr val="003E4E"/>
                </a:solidFill>
                <a:latin typeface="SF Pro Text"/>
                <a:cs typeface="SF Pro Text"/>
              </a:rPr>
              <a:t>е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хн</a:t>
            </a:r>
            <a:r>
              <a:rPr sz="1600" spc="-90" dirty="0">
                <a:solidFill>
                  <a:srgbClr val="003E4E"/>
                </a:solidFill>
                <a:latin typeface="SF Pro Text"/>
                <a:cs typeface="SF Pro Text"/>
              </a:rPr>
              <a:t>о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логи</a:t>
            </a: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и</a:t>
            </a:r>
            <a:r>
              <a:rPr sz="1600" spc="-16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чи</a:t>
            </a:r>
            <a:r>
              <a:rPr sz="1600" spc="-120" dirty="0">
                <a:solidFill>
                  <a:srgbClr val="003E4E"/>
                </a:solidFill>
                <a:latin typeface="SF Pro Text"/>
                <a:cs typeface="SF Pro Text"/>
              </a:rPr>
              <a:t>с</a:t>
            </a: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ты</a:t>
            </a: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х</a:t>
            </a:r>
            <a:r>
              <a:rPr sz="1600" spc="-16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помещений</a:t>
            </a:r>
            <a:endParaRPr sz="1600" dirty="0">
              <a:latin typeface="SF Pro Text"/>
              <a:cs typeface="SF Pro Text"/>
            </a:endParaRPr>
          </a:p>
          <a:p>
            <a:pPr marL="142875" indent="-130810">
              <a:lnSpc>
                <a:spcPts val="2500"/>
              </a:lnSpc>
              <a:spcBef>
                <a:spcPts val="375"/>
              </a:spcBef>
              <a:buChar char="•"/>
              <a:tabLst>
                <a:tab pos="143510" algn="l"/>
              </a:tabLst>
            </a:pP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Разрабатываем</a:t>
            </a:r>
            <a:r>
              <a:rPr sz="1600" spc="-16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проектную</a:t>
            </a:r>
            <a:r>
              <a:rPr sz="1600" spc="-16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и</a:t>
            </a:r>
            <a:r>
              <a:rPr sz="1600" spc="-16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75" dirty="0">
                <a:solidFill>
                  <a:srgbClr val="003E4E"/>
                </a:solidFill>
                <a:latin typeface="SF Pro Text"/>
                <a:cs typeface="SF Pro Text"/>
              </a:rPr>
              <a:t>рабочую</a:t>
            </a:r>
            <a:r>
              <a:rPr sz="1600" spc="-16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90" dirty="0">
                <a:solidFill>
                  <a:srgbClr val="003E4E"/>
                </a:solidFill>
                <a:latin typeface="SF Pro Text"/>
                <a:cs typeface="SF Pro Text"/>
              </a:rPr>
              <a:t>документацию</a:t>
            </a:r>
            <a:endParaRPr sz="1600" dirty="0">
              <a:latin typeface="SF Pro Text"/>
              <a:cs typeface="SF Pro Text"/>
            </a:endParaRPr>
          </a:p>
          <a:p>
            <a:pPr marL="142875" indent="-130810">
              <a:lnSpc>
                <a:spcPts val="2500"/>
              </a:lnSpc>
              <a:spcBef>
                <a:spcPts val="380"/>
              </a:spcBef>
              <a:buChar char="•"/>
              <a:tabLst>
                <a:tab pos="143510" algn="l"/>
              </a:tabLst>
            </a:pP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Сопро</a:t>
            </a:r>
            <a:r>
              <a:rPr sz="1600" spc="-90" dirty="0">
                <a:solidFill>
                  <a:srgbClr val="003E4E"/>
                </a:solidFill>
                <a:latin typeface="SF Pro Text"/>
                <a:cs typeface="SF Pro Text"/>
              </a:rPr>
              <a:t>в</a:t>
            </a:r>
            <a:r>
              <a:rPr sz="1600" spc="-120" dirty="0">
                <a:solidFill>
                  <a:srgbClr val="003E4E"/>
                </a:solidFill>
                <a:latin typeface="SF Pro Text"/>
                <a:cs typeface="SF Pro Text"/>
              </a:rPr>
              <a:t>о</a:t>
            </a:r>
            <a:r>
              <a:rPr sz="1600" spc="-90" dirty="0">
                <a:solidFill>
                  <a:srgbClr val="003E4E"/>
                </a:solidFill>
                <a:latin typeface="SF Pro Text"/>
                <a:cs typeface="SF Pro Text"/>
              </a:rPr>
              <a:t>ж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дае</a:t>
            </a: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м</a:t>
            </a:r>
            <a:r>
              <a:rPr sz="1600" spc="-16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в</a:t>
            </a:r>
            <a:r>
              <a:rPr sz="1600" spc="-16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lang="ru-RU" sz="1600" spc="-160" dirty="0">
                <a:solidFill>
                  <a:srgbClr val="003E4E"/>
                </a:solidFill>
                <a:latin typeface="SF Pro Text"/>
                <a:cs typeface="SF Pro Text"/>
              </a:rPr>
              <a:t> прохождении </a:t>
            </a:r>
            <a:r>
              <a:rPr sz="1600" spc="-105" dirty="0" err="1">
                <a:solidFill>
                  <a:srgbClr val="003E4E"/>
                </a:solidFill>
                <a:latin typeface="SF Pro Text"/>
                <a:cs typeface="SF Pro Text"/>
              </a:rPr>
              <a:t>г</a:t>
            </a:r>
            <a:r>
              <a:rPr sz="1600" spc="-85" dirty="0" err="1">
                <a:solidFill>
                  <a:srgbClr val="003E4E"/>
                </a:solidFill>
                <a:latin typeface="SF Pro Text"/>
                <a:cs typeface="SF Pro Text"/>
              </a:rPr>
              <a:t>осэ</a:t>
            </a:r>
            <a:r>
              <a:rPr sz="1600" spc="-120" dirty="0" err="1">
                <a:solidFill>
                  <a:srgbClr val="003E4E"/>
                </a:solidFill>
                <a:latin typeface="SF Pro Text"/>
                <a:cs typeface="SF Pro Text"/>
              </a:rPr>
              <a:t>к</a:t>
            </a:r>
            <a:r>
              <a:rPr sz="1600" spc="-85" dirty="0" err="1">
                <a:solidFill>
                  <a:srgbClr val="003E4E"/>
                </a:solidFill>
                <a:latin typeface="SF Pro Text"/>
                <a:cs typeface="SF Pro Text"/>
              </a:rPr>
              <a:t>спе</a:t>
            </a:r>
            <a:r>
              <a:rPr sz="1600" spc="-140" dirty="0" err="1">
                <a:solidFill>
                  <a:srgbClr val="003E4E"/>
                </a:solidFill>
                <a:latin typeface="SF Pro Text"/>
                <a:cs typeface="SF Pro Text"/>
              </a:rPr>
              <a:t>р</a:t>
            </a:r>
            <a:r>
              <a:rPr sz="1600" spc="-80" dirty="0" err="1">
                <a:solidFill>
                  <a:srgbClr val="003E4E"/>
                </a:solidFill>
                <a:latin typeface="SF Pro Text"/>
                <a:cs typeface="SF Pro Text"/>
              </a:rPr>
              <a:t>ти</a:t>
            </a:r>
            <a:r>
              <a:rPr sz="1600" spc="-90" dirty="0" err="1">
                <a:solidFill>
                  <a:srgbClr val="003E4E"/>
                </a:solidFill>
                <a:latin typeface="SF Pro Text"/>
                <a:cs typeface="SF Pro Text"/>
              </a:rPr>
              <a:t>з</a:t>
            </a:r>
            <a:r>
              <a:rPr lang="ru-RU" sz="1600" spc="-90" dirty="0">
                <a:solidFill>
                  <a:srgbClr val="003E4E"/>
                </a:solidFill>
                <a:latin typeface="SF Pro Text"/>
                <a:cs typeface="SF Pro Text"/>
              </a:rPr>
              <a:t>ы</a:t>
            </a:r>
            <a:endParaRPr sz="1600" dirty="0">
              <a:latin typeface="SF Pro Text"/>
              <a:cs typeface="SF Pro Text"/>
            </a:endParaRPr>
          </a:p>
          <a:p>
            <a:pPr marL="142875" indent="-130810">
              <a:lnSpc>
                <a:spcPts val="2500"/>
              </a:lnSpc>
              <a:spcBef>
                <a:spcPts val="380"/>
              </a:spcBef>
              <a:buChar char="•"/>
              <a:tabLst>
                <a:tab pos="143510" algn="l"/>
              </a:tabLst>
            </a:pP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Произ</a:t>
            </a:r>
            <a:r>
              <a:rPr sz="1600" spc="-90" dirty="0">
                <a:solidFill>
                  <a:srgbClr val="003E4E"/>
                </a:solidFill>
                <a:latin typeface="SF Pro Text"/>
                <a:cs typeface="SF Pro Text"/>
              </a:rPr>
              <a:t>во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ди</a:t>
            </a: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м</a:t>
            </a:r>
            <a:r>
              <a:rPr sz="1600" spc="-16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120" dirty="0" err="1">
                <a:solidFill>
                  <a:srgbClr val="003E4E"/>
                </a:solidFill>
                <a:latin typeface="SF Pro Text"/>
                <a:cs typeface="SF Pro Text"/>
              </a:rPr>
              <a:t>к</a:t>
            </a:r>
            <a:r>
              <a:rPr sz="1600" spc="-80" dirty="0" err="1">
                <a:solidFill>
                  <a:srgbClr val="003E4E"/>
                </a:solidFill>
                <a:latin typeface="SF Pro Text"/>
                <a:cs typeface="SF Pro Text"/>
              </a:rPr>
              <a:t>омпонент</a:t>
            </a:r>
            <a:r>
              <a:rPr sz="1600" dirty="0" err="1">
                <a:solidFill>
                  <a:srgbClr val="003E4E"/>
                </a:solidFill>
                <a:latin typeface="SF Pro Text"/>
                <a:cs typeface="SF Pro Text"/>
              </a:rPr>
              <a:t>ы</a:t>
            </a:r>
            <a:r>
              <a:rPr sz="1600" spc="-16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lang="ru-RU" sz="1600" spc="-160" dirty="0">
                <a:solidFill>
                  <a:srgbClr val="003E4E"/>
                </a:solidFill>
                <a:latin typeface="SF Pro Text"/>
                <a:cs typeface="SF Pro Text"/>
              </a:rPr>
              <a:t>чистых помещений</a:t>
            </a:r>
            <a:endParaRPr sz="1600" dirty="0">
              <a:latin typeface="SF Pro Text"/>
              <a:cs typeface="SF Pro Text"/>
            </a:endParaRPr>
          </a:p>
          <a:p>
            <a:pPr marL="142875" indent="-130810">
              <a:lnSpc>
                <a:spcPts val="2500"/>
              </a:lnSpc>
              <a:spcBef>
                <a:spcPts val="380"/>
              </a:spcBef>
              <a:buChar char="•"/>
              <a:tabLst>
                <a:tab pos="143510" algn="l"/>
              </a:tabLst>
            </a:pP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По</a:t>
            </a:r>
            <a:r>
              <a:rPr sz="1600" spc="-120" dirty="0">
                <a:solidFill>
                  <a:srgbClr val="003E4E"/>
                </a:solidFill>
                <a:latin typeface="SF Pro Text"/>
                <a:cs typeface="SF Pro Text"/>
              </a:rPr>
              <a:t>с</a:t>
            </a:r>
            <a:r>
              <a:rPr sz="1600" spc="-95" dirty="0">
                <a:solidFill>
                  <a:srgbClr val="003E4E"/>
                </a:solidFill>
                <a:latin typeface="SF Pro Text"/>
                <a:cs typeface="SF Pro Text"/>
              </a:rPr>
              <a:t>т</a:t>
            </a: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а</a:t>
            </a:r>
            <a:r>
              <a:rPr sz="1600" spc="-90" dirty="0">
                <a:solidFill>
                  <a:srgbClr val="003E4E"/>
                </a:solidFill>
                <a:latin typeface="SF Pro Text"/>
                <a:cs typeface="SF Pro Text"/>
              </a:rPr>
              <a:t>в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ляе</a:t>
            </a: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м</a:t>
            </a:r>
            <a:r>
              <a:rPr sz="1600" spc="-16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н</a:t>
            </a: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а</a:t>
            </a:r>
            <a:r>
              <a:rPr sz="1600" spc="-16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о</a:t>
            </a:r>
            <a:r>
              <a:rPr sz="1600" spc="-135" dirty="0">
                <a:solidFill>
                  <a:srgbClr val="003E4E"/>
                </a:solidFill>
                <a:latin typeface="SF Pro Text"/>
                <a:cs typeface="SF Pro Text"/>
              </a:rPr>
              <a:t>б</a:t>
            </a: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ъе</a:t>
            </a:r>
            <a:r>
              <a:rPr sz="1600" spc="-120" dirty="0">
                <a:solidFill>
                  <a:srgbClr val="003E4E"/>
                </a:solidFill>
                <a:latin typeface="SF Pro Text"/>
                <a:cs typeface="SF Pro Text"/>
              </a:rPr>
              <a:t>к</a:t>
            </a: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т</a:t>
            </a:r>
            <a:endParaRPr sz="1600" dirty="0">
              <a:latin typeface="SF Pro Text"/>
              <a:cs typeface="SF Pro Text"/>
            </a:endParaRPr>
          </a:p>
          <a:p>
            <a:pPr marL="139700" marR="1626235" indent="-127000">
              <a:lnSpc>
                <a:spcPts val="2500"/>
              </a:lnSpc>
              <a:spcBef>
                <a:spcPts val="300"/>
              </a:spcBef>
              <a:buChar char="•"/>
              <a:tabLst>
                <a:tab pos="143510" algn="l"/>
              </a:tabLst>
            </a:pPr>
            <a:r>
              <a:rPr sz="1600" spc="-120" dirty="0">
                <a:solidFill>
                  <a:srgbClr val="003E4E"/>
                </a:solidFill>
                <a:latin typeface="SF Pro Text"/>
                <a:cs typeface="SF Pro Text"/>
              </a:rPr>
              <a:t>Проводим сборочные, </a:t>
            </a:r>
            <a:r>
              <a:rPr sz="1600" spc="-120" dirty="0" err="1">
                <a:solidFill>
                  <a:srgbClr val="003E4E"/>
                </a:solidFill>
                <a:latin typeface="SF Pro Text"/>
                <a:cs typeface="SF Pro Text"/>
              </a:rPr>
              <a:t>монтажные</a:t>
            </a:r>
            <a:r>
              <a:rPr sz="1600" spc="-12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120" dirty="0" err="1">
                <a:solidFill>
                  <a:srgbClr val="003E4E"/>
                </a:solidFill>
                <a:latin typeface="SF Pro Text"/>
                <a:cs typeface="SF Pro Text"/>
              </a:rPr>
              <a:t>и</a:t>
            </a:r>
            <a:r>
              <a:rPr lang="ru-RU" sz="1600" spc="-12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120" dirty="0" err="1">
                <a:solidFill>
                  <a:srgbClr val="003E4E"/>
                </a:solidFill>
                <a:latin typeface="SF Pro Text"/>
                <a:cs typeface="SF Pro Text"/>
              </a:rPr>
              <a:t>пуско</a:t>
            </a:r>
            <a:r>
              <a:rPr lang="ru-RU" sz="1600" spc="-120" dirty="0">
                <a:solidFill>
                  <a:srgbClr val="003E4E"/>
                </a:solidFill>
                <a:latin typeface="SF Pro Text"/>
                <a:cs typeface="SF Pro Text"/>
              </a:rPr>
              <a:t>-</a:t>
            </a:r>
            <a:r>
              <a:rPr sz="1600" spc="-120" dirty="0" err="1">
                <a:solidFill>
                  <a:srgbClr val="003E4E"/>
                </a:solidFill>
                <a:latin typeface="SF Pro Text"/>
                <a:cs typeface="SF Pro Text"/>
              </a:rPr>
              <a:t>наладочные</a:t>
            </a:r>
            <a:r>
              <a:rPr lang="ru-RU" sz="1600" spc="-12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120" dirty="0" err="1">
                <a:solidFill>
                  <a:srgbClr val="003E4E"/>
                </a:solidFill>
                <a:latin typeface="SF Pro Text"/>
                <a:cs typeface="SF Pro Text"/>
              </a:rPr>
              <a:t>работы</a:t>
            </a:r>
            <a:endParaRPr lang="ru-RU" sz="1600" spc="-120" dirty="0">
              <a:solidFill>
                <a:srgbClr val="003E4E"/>
              </a:solidFill>
              <a:latin typeface="SF Pro Text"/>
              <a:cs typeface="SF Pro Text"/>
            </a:endParaRPr>
          </a:p>
          <a:p>
            <a:pPr marL="139700" marR="1626235" indent="-127000">
              <a:lnSpc>
                <a:spcPts val="2500"/>
              </a:lnSpc>
              <a:spcBef>
                <a:spcPts val="300"/>
              </a:spcBef>
              <a:buChar char="•"/>
              <a:tabLst>
                <a:tab pos="143510" algn="l"/>
              </a:tabLst>
            </a:pPr>
            <a:r>
              <a:rPr sz="1600" spc="-80" dirty="0" err="1">
                <a:solidFill>
                  <a:srgbClr val="003E4E"/>
                </a:solidFill>
                <a:latin typeface="SF Pro Text"/>
                <a:cs typeface="SF Pro Text"/>
              </a:rPr>
              <a:t>Разрабатываем</a:t>
            </a:r>
            <a:r>
              <a:rPr sz="1600" spc="-16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исполнительную</a:t>
            </a:r>
            <a:r>
              <a:rPr sz="1600" spc="-15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и</a:t>
            </a:r>
            <a:r>
              <a:rPr sz="1600" spc="-16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90" dirty="0">
                <a:solidFill>
                  <a:srgbClr val="003E4E"/>
                </a:solidFill>
                <a:latin typeface="SF Pro Text"/>
                <a:cs typeface="SF Pro Text"/>
              </a:rPr>
              <a:t>эксплуатационную </a:t>
            </a:r>
            <a:r>
              <a:rPr sz="1600" spc="-434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90" dirty="0">
                <a:solidFill>
                  <a:srgbClr val="003E4E"/>
                </a:solidFill>
                <a:latin typeface="SF Pro Text"/>
                <a:cs typeface="SF Pro Text"/>
              </a:rPr>
              <a:t>документацию</a:t>
            </a:r>
            <a:endParaRPr sz="1600" dirty="0">
              <a:latin typeface="SF Pro Text"/>
              <a:cs typeface="SF Pro Text"/>
            </a:endParaRPr>
          </a:p>
          <a:p>
            <a:pPr marL="139700" marR="264160" indent="-127000">
              <a:lnSpc>
                <a:spcPts val="2500"/>
              </a:lnSpc>
              <a:spcBef>
                <a:spcPts val="300"/>
              </a:spcBef>
              <a:buChar char="•"/>
              <a:tabLst>
                <a:tab pos="143510" algn="l"/>
              </a:tabLst>
            </a:pPr>
            <a:r>
              <a:rPr sz="1600" spc="-75" dirty="0">
                <a:solidFill>
                  <a:srgbClr val="003E4E"/>
                </a:solidFill>
                <a:latin typeface="SF Pro Text"/>
                <a:cs typeface="SF Pro Text"/>
              </a:rPr>
              <a:t>Проводим</a:t>
            </a:r>
            <a:r>
              <a:rPr sz="1600" spc="-16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обучением</a:t>
            </a:r>
            <a:r>
              <a:rPr sz="1600" spc="-16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специалистов</a:t>
            </a:r>
            <a:r>
              <a:rPr sz="1600" spc="-15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80" dirty="0" err="1">
                <a:solidFill>
                  <a:srgbClr val="003E4E"/>
                </a:solidFill>
                <a:latin typeface="SF Pro Text"/>
                <a:cs typeface="SF Pro Text"/>
              </a:rPr>
              <a:t>организации</a:t>
            </a:r>
            <a:r>
              <a:rPr sz="1600" spc="-16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–</a:t>
            </a:r>
            <a:r>
              <a:rPr lang="ru-RU" sz="160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br>
              <a:rPr lang="ru-RU" sz="1600" dirty="0">
                <a:solidFill>
                  <a:srgbClr val="003E4E"/>
                </a:solidFill>
                <a:latin typeface="SF Pro Text"/>
                <a:cs typeface="SF Pro Text"/>
              </a:rPr>
            </a:br>
            <a:r>
              <a:rPr sz="1600" spc="-95" dirty="0" err="1">
                <a:solidFill>
                  <a:srgbClr val="003E4E"/>
                </a:solidFill>
                <a:latin typeface="SF Pro Text"/>
                <a:cs typeface="SF Pro Text"/>
              </a:rPr>
              <a:t>эксплуатации</a:t>
            </a:r>
            <a:endParaRPr sz="1600" dirty="0">
              <a:latin typeface="SF Pro Text"/>
              <a:cs typeface="SF Pro Text"/>
            </a:endParaRPr>
          </a:p>
          <a:p>
            <a:pPr marL="142875" indent="-130810">
              <a:lnSpc>
                <a:spcPts val="2500"/>
              </a:lnSpc>
              <a:spcBef>
                <a:spcPts val="380"/>
              </a:spcBef>
              <a:buChar char="•"/>
              <a:tabLst>
                <a:tab pos="143510" algn="l"/>
              </a:tabLst>
            </a:pP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Про</a:t>
            </a:r>
            <a:r>
              <a:rPr sz="1600" spc="-90" dirty="0">
                <a:solidFill>
                  <a:srgbClr val="003E4E"/>
                </a:solidFill>
                <a:latin typeface="SF Pro Text"/>
                <a:cs typeface="SF Pro Text"/>
              </a:rPr>
              <a:t>во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ди</a:t>
            </a: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м</a:t>
            </a:r>
            <a:r>
              <a:rPr sz="1600" spc="-16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а</a:t>
            </a:r>
            <a:r>
              <a:rPr sz="1600" spc="-100" dirty="0">
                <a:solidFill>
                  <a:srgbClr val="003E4E"/>
                </a:solidFill>
                <a:latin typeface="SF Pro Text"/>
                <a:cs typeface="SF Pro Text"/>
              </a:rPr>
              <a:t>т</a:t>
            </a:r>
            <a:r>
              <a:rPr sz="1600" spc="-114" dirty="0">
                <a:solidFill>
                  <a:srgbClr val="003E4E"/>
                </a:solidFill>
                <a:latin typeface="SF Pro Text"/>
                <a:cs typeface="SF Pro Text"/>
              </a:rPr>
              <a:t>т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е</a:t>
            </a:r>
            <a:r>
              <a:rPr sz="1600" spc="-120" dirty="0">
                <a:solidFill>
                  <a:srgbClr val="003E4E"/>
                </a:solidFill>
                <a:latin typeface="SF Pro Text"/>
                <a:cs typeface="SF Pro Text"/>
              </a:rPr>
              <a:t>с</a:t>
            </a:r>
            <a:r>
              <a:rPr sz="1600" spc="-95" dirty="0">
                <a:solidFill>
                  <a:srgbClr val="003E4E"/>
                </a:solidFill>
                <a:latin typeface="SF Pro Text"/>
                <a:cs typeface="SF Pro Text"/>
              </a:rPr>
              <a:t>т</a:t>
            </a: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а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ци</a:t>
            </a: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ю</a:t>
            </a:r>
            <a:r>
              <a:rPr sz="1600" spc="-16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и</a:t>
            </a:r>
            <a:r>
              <a:rPr sz="1600" spc="-16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валид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ацию</a:t>
            </a:r>
            <a:endParaRPr sz="1600" dirty="0">
              <a:latin typeface="SF Pro Text"/>
              <a:cs typeface="SF Pro Text"/>
            </a:endParaRPr>
          </a:p>
          <a:p>
            <a:pPr marL="142875" indent="-130810">
              <a:lnSpc>
                <a:spcPts val="2500"/>
              </a:lnSpc>
              <a:spcBef>
                <a:spcPts val="380"/>
              </a:spcBef>
              <a:buChar char="•"/>
              <a:tabLst>
                <a:tab pos="143510" algn="l"/>
              </a:tabLst>
            </a:pP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Обесп</a:t>
            </a:r>
            <a:r>
              <a:rPr sz="1600" spc="-105" dirty="0">
                <a:solidFill>
                  <a:srgbClr val="003E4E"/>
                </a:solidFill>
                <a:latin typeface="SF Pro Text"/>
                <a:cs typeface="SF Pro Text"/>
              </a:rPr>
              <a:t>е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чивае</a:t>
            </a: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м</a:t>
            </a:r>
            <a:r>
              <a:rPr sz="1600" spc="-16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105" dirty="0">
                <a:solidFill>
                  <a:srgbClr val="003E4E"/>
                </a:solidFill>
                <a:latin typeface="SF Pro Text"/>
                <a:cs typeface="SF Pro Text"/>
              </a:rPr>
              <a:t>г</a:t>
            </a: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а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ра</a:t>
            </a: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нти</a:t>
            </a: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ю</a:t>
            </a:r>
            <a:r>
              <a:rPr sz="1600" spc="-16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и</a:t>
            </a:r>
            <a:r>
              <a:rPr sz="1600" spc="-16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сервис</a:t>
            </a:r>
            <a:endParaRPr sz="1600" dirty="0">
              <a:latin typeface="SF Pro Text"/>
              <a:cs typeface="SF Pro Tex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07299" y="1330107"/>
            <a:ext cx="48553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Работы под ключ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29134" y="23191"/>
            <a:ext cx="5562866" cy="685800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19996" y="719997"/>
            <a:ext cx="1178560" cy="302260"/>
            <a:chOff x="719996" y="719997"/>
            <a:chExt cx="1178560" cy="302260"/>
          </a:xfrm>
        </p:grpSpPr>
        <p:sp>
          <p:nvSpPr>
            <p:cNvPr id="5" name="object 5"/>
            <p:cNvSpPr/>
            <p:nvPr/>
          </p:nvSpPr>
          <p:spPr>
            <a:xfrm>
              <a:off x="719996" y="719997"/>
              <a:ext cx="1011555" cy="302260"/>
            </a:xfrm>
            <a:custGeom>
              <a:avLst/>
              <a:gdLst/>
              <a:ahLst/>
              <a:cxnLst/>
              <a:rect l="l" t="t" r="r" b="b"/>
              <a:pathLst>
                <a:path w="1011555" h="302259">
                  <a:moveTo>
                    <a:pt x="550316" y="0"/>
                  </a:moveTo>
                  <a:lnTo>
                    <a:pt x="502635" y="7690"/>
                  </a:lnTo>
                  <a:lnTo>
                    <a:pt x="461234" y="29103"/>
                  </a:lnTo>
                  <a:lnTo>
                    <a:pt x="428592" y="61754"/>
                  </a:lnTo>
                  <a:lnTo>
                    <a:pt x="407189" y="103157"/>
                  </a:lnTo>
                  <a:lnTo>
                    <a:pt x="399503" y="150825"/>
                  </a:lnTo>
                  <a:lnTo>
                    <a:pt x="407189" y="198499"/>
                  </a:lnTo>
                  <a:lnTo>
                    <a:pt x="428592" y="239905"/>
                  </a:lnTo>
                  <a:lnTo>
                    <a:pt x="461234" y="272558"/>
                  </a:lnTo>
                  <a:lnTo>
                    <a:pt x="502635" y="293972"/>
                  </a:lnTo>
                  <a:lnTo>
                    <a:pt x="550316" y="301663"/>
                  </a:lnTo>
                  <a:lnTo>
                    <a:pt x="597985" y="293972"/>
                  </a:lnTo>
                  <a:lnTo>
                    <a:pt x="639378" y="272558"/>
                  </a:lnTo>
                  <a:lnTo>
                    <a:pt x="672016" y="239905"/>
                  </a:lnTo>
                  <a:lnTo>
                    <a:pt x="684352" y="216039"/>
                  </a:lnTo>
                  <a:lnTo>
                    <a:pt x="550316" y="216039"/>
                  </a:lnTo>
                  <a:lnTo>
                    <a:pt x="524931" y="210914"/>
                  </a:lnTo>
                  <a:lnTo>
                    <a:pt x="504202" y="196938"/>
                  </a:lnTo>
                  <a:lnTo>
                    <a:pt x="490226" y="176209"/>
                  </a:lnTo>
                  <a:lnTo>
                    <a:pt x="485101" y="150825"/>
                  </a:lnTo>
                  <a:lnTo>
                    <a:pt x="490226" y="125436"/>
                  </a:lnTo>
                  <a:lnTo>
                    <a:pt x="504202" y="104698"/>
                  </a:lnTo>
                  <a:lnTo>
                    <a:pt x="524931" y="90714"/>
                  </a:lnTo>
                  <a:lnTo>
                    <a:pt x="550316" y="85585"/>
                  </a:lnTo>
                  <a:lnTo>
                    <a:pt x="684335" y="85585"/>
                  </a:lnTo>
                  <a:lnTo>
                    <a:pt x="672016" y="61754"/>
                  </a:lnTo>
                  <a:lnTo>
                    <a:pt x="639378" y="29103"/>
                  </a:lnTo>
                  <a:lnTo>
                    <a:pt x="597985" y="7690"/>
                  </a:lnTo>
                  <a:lnTo>
                    <a:pt x="550316" y="0"/>
                  </a:lnTo>
                  <a:close/>
                </a:path>
                <a:path w="1011555" h="302259">
                  <a:moveTo>
                    <a:pt x="684335" y="85585"/>
                  </a:moveTo>
                  <a:lnTo>
                    <a:pt x="550316" y="85585"/>
                  </a:lnTo>
                  <a:lnTo>
                    <a:pt x="575708" y="90714"/>
                  </a:lnTo>
                  <a:lnTo>
                    <a:pt x="596441" y="104698"/>
                  </a:lnTo>
                  <a:lnTo>
                    <a:pt x="610418" y="125436"/>
                  </a:lnTo>
                  <a:lnTo>
                    <a:pt x="615543" y="150825"/>
                  </a:lnTo>
                  <a:lnTo>
                    <a:pt x="610418" y="176209"/>
                  </a:lnTo>
                  <a:lnTo>
                    <a:pt x="596441" y="196938"/>
                  </a:lnTo>
                  <a:lnTo>
                    <a:pt x="575708" y="210914"/>
                  </a:lnTo>
                  <a:lnTo>
                    <a:pt x="550316" y="216039"/>
                  </a:lnTo>
                  <a:lnTo>
                    <a:pt x="684352" y="216039"/>
                  </a:lnTo>
                  <a:lnTo>
                    <a:pt x="693418" y="198499"/>
                  </a:lnTo>
                  <a:lnTo>
                    <a:pt x="701103" y="150825"/>
                  </a:lnTo>
                  <a:lnTo>
                    <a:pt x="693418" y="103157"/>
                  </a:lnTo>
                  <a:lnTo>
                    <a:pt x="684335" y="85585"/>
                  </a:lnTo>
                  <a:close/>
                </a:path>
                <a:path w="1011555" h="302259">
                  <a:moveTo>
                    <a:pt x="366877" y="8128"/>
                  </a:moveTo>
                  <a:lnTo>
                    <a:pt x="285356" y="8128"/>
                  </a:lnTo>
                  <a:lnTo>
                    <a:pt x="285356" y="293471"/>
                  </a:lnTo>
                  <a:lnTo>
                    <a:pt x="366877" y="293471"/>
                  </a:lnTo>
                  <a:lnTo>
                    <a:pt x="366877" y="8128"/>
                  </a:lnTo>
                  <a:close/>
                </a:path>
                <a:path w="1011555" h="302259">
                  <a:moveTo>
                    <a:pt x="163055" y="89700"/>
                  </a:moveTo>
                  <a:lnTo>
                    <a:pt x="81534" y="89700"/>
                  </a:lnTo>
                  <a:lnTo>
                    <a:pt x="81534" y="293471"/>
                  </a:lnTo>
                  <a:lnTo>
                    <a:pt x="163055" y="293471"/>
                  </a:lnTo>
                  <a:lnTo>
                    <a:pt x="163055" y="89700"/>
                  </a:lnTo>
                  <a:close/>
                </a:path>
                <a:path w="1011555" h="302259">
                  <a:moveTo>
                    <a:pt x="244576" y="8153"/>
                  </a:moveTo>
                  <a:lnTo>
                    <a:pt x="0" y="8153"/>
                  </a:lnTo>
                  <a:lnTo>
                    <a:pt x="0" y="89700"/>
                  </a:lnTo>
                  <a:lnTo>
                    <a:pt x="244576" y="89700"/>
                  </a:lnTo>
                  <a:lnTo>
                    <a:pt x="244576" y="8153"/>
                  </a:lnTo>
                  <a:close/>
                </a:path>
                <a:path w="1011555" h="302259">
                  <a:moveTo>
                    <a:pt x="807123" y="8153"/>
                  </a:moveTo>
                  <a:lnTo>
                    <a:pt x="733729" y="8153"/>
                  </a:lnTo>
                  <a:lnTo>
                    <a:pt x="733729" y="293471"/>
                  </a:lnTo>
                  <a:lnTo>
                    <a:pt x="815251" y="293471"/>
                  </a:lnTo>
                  <a:lnTo>
                    <a:pt x="815251" y="142659"/>
                  </a:lnTo>
                  <a:lnTo>
                    <a:pt x="919240" y="142659"/>
                  </a:lnTo>
                  <a:lnTo>
                    <a:pt x="807123" y="8153"/>
                  </a:lnTo>
                  <a:close/>
                </a:path>
                <a:path w="1011555" h="302259">
                  <a:moveTo>
                    <a:pt x="919240" y="142659"/>
                  </a:moveTo>
                  <a:lnTo>
                    <a:pt x="815251" y="142659"/>
                  </a:lnTo>
                  <a:lnTo>
                    <a:pt x="937552" y="293471"/>
                  </a:lnTo>
                  <a:lnTo>
                    <a:pt x="1010945" y="293471"/>
                  </a:lnTo>
                  <a:lnTo>
                    <a:pt x="1010945" y="154876"/>
                  </a:lnTo>
                  <a:lnTo>
                    <a:pt x="929424" y="154876"/>
                  </a:lnTo>
                  <a:lnTo>
                    <a:pt x="919240" y="142659"/>
                  </a:lnTo>
                  <a:close/>
                </a:path>
                <a:path w="1011555" h="302259">
                  <a:moveTo>
                    <a:pt x="1010945" y="8153"/>
                  </a:moveTo>
                  <a:lnTo>
                    <a:pt x="929424" y="8153"/>
                  </a:lnTo>
                  <a:lnTo>
                    <a:pt x="929424" y="154876"/>
                  </a:lnTo>
                  <a:lnTo>
                    <a:pt x="1010945" y="154876"/>
                  </a:lnTo>
                  <a:lnTo>
                    <a:pt x="1010945" y="8153"/>
                  </a:lnTo>
                  <a:close/>
                </a:path>
              </a:pathLst>
            </a:custGeom>
            <a:solidFill>
              <a:srgbClr val="003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67643" y="883057"/>
              <a:ext cx="130441" cy="13042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07293" y="1330101"/>
            <a:ext cx="415451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Почему ТИОН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18232" y="2267384"/>
            <a:ext cx="3491865" cy="36720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80" dirty="0">
                <a:solidFill>
                  <a:srgbClr val="003E4E"/>
                </a:solidFill>
                <a:latin typeface="SF Pro Text"/>
                <a:cs typeface="SF Pro Text"/>
              </a:rPr>
              <a:t>Соб</a:t>
            </a:r>
            <a:r>
              <a:rPr sz="1600" b="1" spc="-114" dirty="0">
                <a:solidFill>
                  <a:srgbClr val="003E4E"/>
                </a:solidFill>
                <a:latin typeface="SF Pro Text"/>
                <a:cs typeface="SF Pro Text"/>
              </a:rPr>
              <a:t>с</a:t>
            </a:r>
            <a:r>
              <a:rPr sz="1600" b="1" spc="-80" dirty="0">
                <a:solidFill>
                  <a:srgbClr val="003E4E"/>
                </a:solidFill>
                <a:latin typeface="SF Pro Text"/>
                <a:cs typeface="SF Pro Text"/>
              </a:rPr>
              <a:t>т</a:t>
            </a:r>
            <a:r>
              <a:rPr sz="1600" b="1" spc="-95" dirty="0">
                <a:solidFill>
                  <a:srgbClr val="003E4E"/>
                </a:solidFill>
                <a:latin typeface="SF Pro Text"/>
                <a:cs typeface="SF Pro Text"/>
              </a:rPr>
              <a:t>в</a:t>
            </a:r>
            <a:r>
              <a:rPr sz="1600" b="1" spc="-80" dirty="0">
                <a:solidFill>
                  <a:srgbClr val="003E4E"/>
                </a:solidFill>
                <a:latin typeface="SF Pro Text"/>
                <a:cs typeface="SF Pro Text"/>
              </a:rPr>
              <a:t>енно</a:t>
            </a:r>
            <a:r>
              <a:rPr sz="1600" b="1" dirty="0">
                <a:solidFill>
                  <a:srgbClr val="003E4E"/>
                </a:solidFill>
                <a:latin typeface="SF Pro Text"/>
                <a:cs typeface="SF Pro Text"/>
              </a:rPr>
              <a:t>е</a:t>
            </a:r>
            <a:r>
              <a:rPr sz="1600" b="1" spc="-16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b="1" spc="-80" dirty="0">
                <a:solidFill>
                  <a:srgbClr val="003E4E"/>
                </a:solidFill>
                <a:latin typeface="SF Pro Text"/>
                <a:cs typeface="SF Pro Text"/>
              </a:rPr>
              <a:t>произ</a:t>
            </a:r>
            <a:r>
              <a:rPr sz="1600" b="1" spc="-95" dirty="0">
                <a:solidFill>
                  <a:srgbClr val="003E4E"/>
                </a:solidFill>
                <a:latin typeface="SF Pro Text"/>
                <a:cs typeface="SF Pro Text"/>
              </a:rPr>
              <a:t>во</a:t>
            </a:r>
            <a:r>
              <a:rPr sz="1600" b="1" spc="-80" dirty="0">
                <a:solidFill>
                  <a:srgbClr val="003E4E"/>
                </a:solidFill>
                <a:latin typeface="SF Pro Text"/>
                <a:cs typeface="SF Pro Text"/>
              </a:rPr>
              <a:t>д</a:t>
            </a:r>
            <a:r>
              <a:rPr sz="1600" b="1" spc="-114" dirty="0">
                <a:solidFill>
                  <a:srgbClr val="003E4E"/>
                </a:solidFill>
                <a:latin typeface="SF Pro Text"/>
                <a:cs typeface="SF Pro Text"/>
              </a:rPr>
              <a:t>с</a:t>
            </a:r>
            <a:r>
              <a:rPr sz="1600" b="1" spc="-80" dirty="0">
                <a:solidFill>
                  <a:srgbClr val="003E4E"/>
                </a:solidFill>
                <a:latin typeface="SF Pro Text"/>
                <a:cs typeface="SF Pro Text"/>
              </a:rPr>
              <a:t>т</a:t>
            </a:r>
            <a:r>
              <a:rPr sz="1600" b="1" spc="-95" dirty="0">
                <a:solidFill>
                  <a:srgbClr val="003E4E"/>
                </a:solidFill>
                <a:latin typeface="SF Pro Text"/>
                <a:cs typeface="SF Pro Text"/>
              </a:rPr>
              <a:t>в</a:t>
            </a:r>
            <a:r>
              <a:rPr sz="1600" b="1" dirty="0">
                <a:solidFill>
                  <a:srgbClr val="003E4E"/>
                </a:solidFill>
                <a:latin typeface="SF Pro Text"/>
                <a:cs typeface="SF Pro Text"/>
              </a:rPr>
              <a:t>о</a:t>
            </a:r>
            <a:endParaRPr sz="1600" dirty="0">
              <a:latin typeface="SF Pro Text"/>
              <a:cs typeface="SF Pro Text"/>
            </a:endParaRPr>
          </a:p>
          <a:p>
            <a:pPr marL="12700" marR="5080">
              <a:lnSpc>
                <a:spcPct val="104200"/>
              </a:lnSpc>
            </a:pP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3</a:t>
            </a:r>
            <a:r>
              <a:rPr sz="1600" spc="-16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производственные</a:t>
            </a:r>
            <a:r>
              <a:rPr sz="1600" spc="-16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75" dirty="0">
                <a:solidFill>
                  <a:srgbClr val="003E4E"/>
                </a:solidFill>
                <a:latin typeface="SF Pro Text"/>
                <a:cs typeface="SF Pro Text"/>
              </a:rPr>
              <a:t>площадки</a:t>
            </a:r>
            <a:r>
              <a:rPr sz="1600" spc="-16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90" dirty="0" err="1">
                <a:solidFill>
                  <a:srgbClr val="003E4E"/>
                </a:solidFill>
                <a:latin typeface="SF Pro Text"/>
                <a:cs typeface="SF Pro Text"/>
              </a:rPr>
              <a:t>более</a:t>
            </a:r>
            <a:r>
              <a:rPr sz="1600" spc="-9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434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endParaRPr lang="ru-RU" sz="1600" spc="-434" dirty="0">
              <a:solidFill>
                <a:srgbClr val="003E4E"/>
              </a:solidFill>
              <a:latin typeface="SF Pro Text"/>
              <a:cs typeface="SF Pro Text"/>
            </a:endParaRPr>
          </a:p>
          <a:p>
            <a:pPr marL="12700" marR="5080">
              <a:lnSpc>
                <a:spcPct val="104200"/>
              </a:lnSpc>
            </a:pP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2</a:t>
            </a: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5</a:t>
            </a:r>
            <a:r>
              <a:rPr sz="1600" spc="-16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00</a:t>
            </a: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0</a:t>
            </a:r>
            <a:r>
              <a:rPr sz="1600" spc="-16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м</a:t>
            </a:r>
            <a:r>
              <a:rPr sz="1600" spc="-85" baseline="30000" dirty="0">
                <a:solidFill>
                  <a:srgbClr val="003E4E"/>
                </a:solidFill>
                <a:latin typeface="SF Pro Text"/>
                <a:cs typeface="SF Pro Text"/>
              </a:rPr>
              <a:t>2</a:t>
            </a:r>
            <a:endParaRPr sz="1600" baseline="30000" dirty="0">
              <a:latin typeface="SF Pro Text"/>
              <a:cs typeface="SF Pro Text"/>
            </a:endParaRPr>
          </a:p>
          <a:p>
            <a:pPr>
              <a:lnSpc>
                <a:spcPct val="100000"/>
              </a:lnSpc>
            </a:pPr>
            <a:endParaRPr sz="2750" dirty="0">
              <a:latin typeface="SF Pro Text"/>
              <a:cs typeface="SF Pro Text"/>
            </a:endParaRPr>
          </a:p>
          <a:p>
            <a:pPr marL="12700">
              <a:lnSpc>
                <a:spcPct val="100000"/>
              </a:lnSpc>
            </a:pPr>
            <a:r>
              <a:rPr sz="1600" b="1" spc="-80" dirty="0">
                <a:solidFill>
                  <a:srgbClr val="003E4E"/>
                </a:solidFill>
                <a:latin typeface="SF Pro Text"/>
                <a:cs typeface="SF Pro Text"/>
              </a:rPr>
              <a:t>Прое</a:t>
            </a:r>
            <a:r>
              <a:rPr sz="1600" b="1" spc="-114" dirty="0">
                <a:solidFill>
                  <a:srgbClr val="003E4E"/>
                </a:solidFill>
                <a:latin typeface="SF Pro Text"/>
                <a:cs typeface="SF Pro Text"/>
              </a:rPr>
              <a:t>к</a:t>
            </a:r>
            <a:r>
              <a:rPr sz="1600" b="1" spc="-80" dirty="0">
                <a:solidFill>
                  <a:srgbClr val="003E4E"/>
                </a:solidFill>
                <a:latin typeface="SF Pro Text"/>
                <a:cs typeface="SF Pro Text"/>
              </a:rPr>
              <a:t>тно</a:t>
            </a:r>
            <a:r>
              <a:rPr sz="1600" b="1" dirty="0">
                <a:solidFill>
                  <a:srgbClr val="003E4E"/>
                </a:solidFill>
                <a:latin typeface="SF Pro Text"/>
                <a:cs typeface="SF Pro Text"/>
              </a:rPr>
              <a:t>е</a:t>
            </a:r>
            <a:r>
              <a:rPr sz="1600" b="1" spc="-16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b="1" spc="-80" dirty="0">
                <a:solidFill>
                  <a:srgbClr val="003E4E"/>
                </a:solidFill>
                <a:latin typeface="SF Pro Text"/>
                <a:cs typeface="SF Pro Text"/>
              </a:rPr>
              <a:t>п</a:t>
            </a:r>
            <a:r>
              <a:rPr sz="1600" b="1" spc="-95" dirty="0">
                <a:solidFill>
                  <a:srgbClr val="003E4E"/>
                </a:solidFill>
                <a:latin typeface="SF Pro Text"/>
                <a:cs typeface="SF Pro Text"/>
              </a:rPr>
              <a:t>о</a:t>
            </a:r>
            <a:r>
              <a:rPr sz="1600" b="1" spc="-80" dirty="0">
                <a:solidFill>
                  <a:srgbClr val="003E4E"/>
                </a:solidFill>
                <a:latin typeface="SF Pro Text"/>
                <a:cs typeface="SF Pro Text"/>
              </a:rPr>
              <a:t>дра</a:t>
            </a:r>
            <a:r>
              <a:rPr sz="1600" b="1" spc="-90" dirty="0">
                <a:solidFill>
                  <a:srgbClr val="003E4E"/>
                </a:solidFill>
                <a:latin typeface="SF Pro Text"/>
                <a:cs typeface="SF Pro Text"/>
              </a:rPr>
              <a:t>з</a:t>
            </a:r>
            <a:r>
              <a:rPr sz="1600" b="1" spc="-80" dirty="0">
                <a:solidFill>
                  <a:srgbClr val="003E4E"/>
                </a:solidFill>
                <a:latin typeface="SF Pro Text"/>
                <a:cs typeface="SF Pro Text"/>
              </a:rPr>
              <a:t>д</a:t>
            </a:r>
            <a:r>
              <a:rPr sz="1600" b="1" spc="-100" dirty="0">
                <a:solidFill>
                  <a:srgbClr val="003E4E"/>
                </a:solidFill>
                <a:latin typeface="SF Pro Text"/>
                <a:cs typeface="SF Pro Text"/>
              </a:rPr>
              <a:t>е</a:t>
            </a:r>
            <a:r>
              <a:rPr sz="1600" b="1" spc="-80" dirty="0">
                <a:solidFill>
                  <a:srgbClr val="003E4E"/>
                </a:solidFill>
                <a:latin typeface="SF Pro Text"/>
                <a:cs typeface="SF Pro Text"/>
              </a:rPr>
              <a:t>ление</a:t>
            </a:r>
            <a:endParaRPr sz="1600" dirty="0">
              <a:latin typeface="SF Pro Text"/>
              <a:cs typeface="SF Pro Text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Б</a:t>
            </a:r>
            <a:r>
              <a:rPr sz="1600" spc="-90" dirty="0">
                <a:solidFill>
                  <a:srgbClr val="003E4E"/>
                </a:solidFill>
                <a:latin typeface="SF Pro Text"/>
                <a:cs typeface="SF Pro Text"/>
              </a:rPr>
              <a:t>о</a:t>
            </a:r>
            <a:r>
              <a:rPr sz="1600" spc="-85" dirty="0">
                <a:solidFill>
                  <a:srgbClr val="003E4E"/>
                </a:solidFill>
                <a:latin typeface="SF Pro Text"/>
                <a:cs typeface="SF Pro Text"/>
              </a:rPr>
              <a:t>ле</a:t>
            </a: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е</a:t>
            </a:r>
            <a:r>
              <a:rPr sz="1600" spc="-16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80" dirty="0">
                <a:solidFill>
                  <a:srgbClr val="003E4E"/>
                </a:solidFill>
                <a:latin typeface="SF Pro Text"/>
                <a:cs typeface="SF Pro Text"/>
              </a:rPr>
              <a:t>5</a:t>
            </a:r>
            <a:r>
              <a:rPr sz="1600" dirty="0">
                <a:solidFill>
                  <a:srgbClr val="003E4E"/>
                </a:solidFill>
                <a:latin typeface="SF Pro Text"/>
                <a:cs typeface="SF Pro Text"/>
              </a:rPr>
              <a:t>0</a:t>
            </a:r>
            <a:r>
              <a:rPr sz="1600" spc="-16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sz="1600" spc="-85" dirty="0" err="1">
                <a:solidFill>
                  <a:srgbClr val="003E4E"/>
                </a:solidFill>
                <a:latin typeface="SF Pro Text"/>
                <a:cs typeface="SF Pro Text"/>
              </a:rPr>
              <a:t>ч</a:t>
            </a:r>
            <a:r>
              <a:rPr sz="1600" spc="-105" dirty="0" err="1">
                <a:solidFill>
                  <a:srgbClr val="003E4E"/>
                </a:solidFill>
                <a:latin typeface="SF Pro Text"/>
                <a:cs typeface="SF Pro Text"/>
              </a:rPr>
              <a:t>е</a:t>
            </a:r>
            <a:r>
              <a:rPr sz="1600" spc="-85" dirty="0" err="1">
                <a:solidFill>
                  <a:srgbClr val="003E4E"/>
                </a:solidFill>
                <a:latin typeface="SF Pro Text"/>
                <a:cs typeface="SF Pro Text"/>
              </a:rPr>
              <a:t>ло</a:t>
            </a:r>
            <a:r>
              <a:rPr sz="1600" spc="-90" dirty="0" err="1">
                <a:solidFill>
                  <a:srgbClr val="003E4E"/>
                </a:solidFill>
                <a:latin typeface="SF Pro Text"/>
                <a:cs typeface="SF Pro Text"/>
              </a:rPr>
              <a:t>в</a:t>
            </a:r>
            <a:r>
              <a:rPr sz="1600" spc="-85" dirty="0" err="1">
                <a:solidFill>
                  <a:srgbClr val="003E4E"/>
                </a:solidFill>
                <a:latin typeface="SF Pro Text"/>
                <a:cs typeface="SF Pro Text"/>
              </a:rPr>
              <a:t>ек</a:t>
            </a:r>
            <a:endParaRPr lang="ru-RU" sz="1600" spc="-85" dirty="0">
              <a:solidFill>
                <a:srgbClr val="003E4E"/>
              </a:solidFill>
              <a:latin typeface="SF Pro Text"/>
              <a:cs typeface="SF Pro Text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endParaRPr lang="ru-RU" sz="1600" spc="-85" dirty="0">
              <a:solidFill>
                <a:srgbClr val="003E4E"/>
              </a:solidFill>
              <a:latin typeface="SF Pro Text"/>
              <a:cs typeface="SF Pro Text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endParaRPr lang="ru-RU" sz="1600" spc="-85" dirty="0">
              <a:solidFill>
                <a:srgbClr val="003E4E"/>
              </a:solidFill>
              <a:latin typeface="SF Pro Text"/>
              <a:cs typeface="SF Pro Tex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b="1" spc="-100" dirty="0">
                <a:solidFill>
                  <a:srgbClr val="003E4E"/>
                </a:solidFill>
                <a:latin typeface="SF Pro Text"/>
                <a:cs typeface="SF Pro Text"/>
              </a:rPr>
              <a:t>К</a:t>
            </a:r>
            <a:r>
              <a:rPr lang="ru-RU" sz="1600" b="1" spc="-85" dirty="0">
                <a:solidFill>
                  <a:srgbClr val="003E4E"/>
                </a:solidFill>
                <a:latin typeface="SF Pro Text"/>
                <a:cs typeface="SF Pro Text"/>
              </a:rPr>
              <a:t>в</a:t>
            </a:r>
            <a:r>
              <a:rPr lang="ru-RU" sz="1600" b="1" spc="-80" dirty="0">
                <a:solidFill>
                  <a:srgbClr val="003E4E"/>
                </a:solidFill>
                <a:latin typeface="SF Pro Text"/>
                <a:cs typeface="SF Pro Text"/>
              </a:rPr>
              <a:t>алифициро</a:t>
            </a:r>
            <a:r>
              <a:rPr lang="ru-RU" sz="1600" b="1" spc="-85" dirty="0">
                <a:solidFill>
                  <a:srgbClr val="003E4E"/>
                </a:solidFill>
                <a:latin typeface="SF Pro Text"/>
                <a:cs typeface="SF Pro Text"/>
              </a:rPr>
              <a:t>в</a:t>
            </a:r>
            <a:r>
              <a:rPr lang="ru-RU" sz="1600" b="1" spc="-80" dirty="0">
                <a:solidFill>
                  <a:srgbClr val="003E4E"/>
                </a:solidFill>
                <a:latin typeface="SF Pro Text"/>
                <a:cs typeface="SF Pro Text"/>
              </a:rPr>
              <a:t>анны</a:t>
            </a:r>
            <a:r>
              <a:rPr lang="ru-RU" sz="1600" b="1" dirty="0">
                <a:solidFill>
                  <a:srgbClr val="003E4E"/>
                </a:solidFill>
                <a:latin typeface="SF Pro Text"/>
                <a:cs typeface="SF Pro Text"/>
              </a:rPr>
              <a:t>е</a:t>
            </a:r>
            <a:r>
              <a:rPr lang="ru-RU" sz="1600" b="1" spc="-16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lang="ru-RU" sz="1600" b="1" spc="-85" dirty="0">
                <a:solidFill>
                  <a:srgbClr val="003E4E"/>
                </a:solidFill>
                <a:latin typeface="SF Pro Text"/>
                <a:cs typeface="SF Pro Text"/>
              </a:rPr>
              <a:t>специали</a:t>
            </a:r>
            <a:r>
              <a:rPr lang="ru-RU" sz="1600" b="1" spc="-114" dirty="0">
                <a:solidFill>
                  <a:srgbClr val="003E4E"/>
                </a:solidFill>
                <a:latin typeface="SF Pro Text"/>
                <a:cs typeface="SF Pro Text"/>
              </a:rPr>
              <a:t>с</a:t>
            </a:r>
            <a:r>
              <a:rPr lang="ru-RU" sz="1600" b="1" spc="-80" dirty="0">
                <a:solidFill>
                  <a:srgbClr val="003E4E"/>
                </a:solidFill>
                <a:latin typeface="SF Pro Text"/>
                <a:cs typeface="SF Pro Text"/>
              </a:rPr>
              <a:t>ты</a:t>
            </a:r>
            <a:endParaRPr lang="ru-RU" sz="1600" dirty="0">
              <a:latin typeface="SF Pro Text"/>
              <a:cs typeface="SF Pro Text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lang="ru-RU" sz="1600" spc="-85" dirty="0">
                <a:solidFill>
                  <a:srgbClr val="003E4E"/>
                </a:solidFill>
                <a:latin typeface="SF Pro Text"/>
                <a:cs typeface="SF Pro Text"/>
              </a:rPr>
              <a:t>Б</a:t>
            </a:r>
            <a:r>
              <a:rPr lang="ru-RU" sz="1600" spc="-90" dirty="0">
                <a:solidFill>
                  <a:srgbClr val="003E4E"/>
                </a:solidFill>
                <a:latin typeface="SF Pro Text"/>
                <a:cs typeface="SF Pro Text"/>
              </a:rPr>
              <a:t>о</a:t>
            </a:r>
            <a:r>
              <a:rPr lang="ru-RU" sz="1600" spc="-85" dirty="0">
                <a:solidFill>
                  <a:srgbClr val="003E4E"/>
                </a:solidFill>
                <a:latin typeface="SF Pro Text"/>
                <a:cs typeface="SF Pro Text"/>
              </a:rPr>
              <a:t>ле</a:t>
            </a:r>
            <a:r>
              <a:rPr lang="ru-RU" sz="1600" dirty="0">
                <a:solidFill>
                  <a:srgbClr val="003E4E"/>
                </a:solidFill>
                <a:latin typeface="SF Pro Text"/>
                <a:cs typeface="SF Pro Text"/>
              </a:rPr>
              <a:t>е</a:t>
            </a:r>
            <a:r>
              <a:rPr lang="ru-RU" sz="1600" spc="-16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lang="ru-RU" sz="1600" spc="-85" dirty="0">
                <a:solidFill>
                  <a:srgbClr val="003E4E"/>
                </a:solidFill>
                <a:latin typeface="SF Pro Text"/>
                <a:cs typeface="SF Pro Text"/>
              </a:rPr>
              <a:t>100</a:t>
            </a:r>
            <a:r>
              <a:rPr lang="ru-RU" sz="1600" dirty="0">
                <a:solidFill>
                  <a:srgbClr val="003E4E"/>
                </a:solidFill>
                <a:latin typeface="SF Pro Text"/>
                <a:cs typeface="SF Pro Text"/>
              </a:rPr>
              <a:t>0</a:t>
            </a:r>
            <a:r>
              <a:rPr lang="ru-RU" sz="1600" spc="-16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lang="ru-RU" sz="1600" spc="-85" dirty="0">
                <a:solidFill>
                  <a:srgbClr val="003E4E"/>
                </a:solidFill>
                <a:latin typeface="SF Pro Text"/>
                <a:cs typeface="SF Pro Text"/>
              </a:rPr>
              <a:t>ч</a:t>
            </a:r>
            <a:r>
              <a:rPr lang="ru-RU" sz="1600" spc="-105" dirty="0">
                <a:solidFill>
                  <a:srgbClr val="003E4E"/>
                </a:solidFill>
                <a:latin typeface="SF Pro Text"/>
                <a:cs typeface="SF Pro Text"/>
              </a:rPr>
              <a:t>е</a:t>
            </a:r>
            <a:r>
              <a:rPr lang="ru-RU" sz="1600" spc="-85" dirty="0">
                <a:solidFill>
                  <a:srgbClr val="003E4E"/>
                </a:solidFill>
                <a:latin typeface="SF Pro Text"/>
                <a:cs typeface="SF Pro Text"/>
              </a:rPr>
              <a:t>ло</a:t>
            </a:r>
            <a:r>
              <a:rPr lang="ru-RU" sz="1600" spc="-90" dirty="0">
                <a:solidFill>
                  <a:srgbClr val="003E4E"/>
                </a:solidFill>
                <a:latin typeface="SF Pro Text"/>
                <a:cs typeface="SF Pro Text"/>
              </a:rPr>
              <a:t>в</a:t>
            </a:r>
            <a:r>
              <a:rPr lang="ru-RU" sz="1600" spc="-85" dirty="0">
                <a:solidFill>
                  <a:srgbClr val="003E4E"/>
                </a:solidFill>
                <a:latin typeface="SF Pro Text"/>
                <a:cs typeface="SF Pro Text"/>
              </a:rPr>
              <a:t>ек</a:t>
            </a:r>
            <a:endParaRPr lang="ru-RU" sz="1600" dirty="0">
              <a:latin typeface="SF Pro Text"/>
              <a:cs typeface="SF Pro Tex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ru-RU" sz="2800" dirty="0">
              <a:latin typeface="SF Pro Text"/>
              <a:cs typeface="SF Pro Tex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1600" b="1" spc="-95" dirty="0">
                <a:solidFill>
                  <a:srgbClr val="003E4E"/>
                </a:solidFill>
                <a:latin typeface="SF Pro Text"/>
                <a:cs typeface="SF Pro Text"/>
              </a:rPr>
              <a:t>Гарантия</a:t>
            </a:r>
            <a:endParaRPr lang="ru-RU" sz="1600" dirty="0">
              <a:latin typeface="SF Pro Text"/>
              <a:cs typeface="SF Pro Text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lang="ru-RU" sz="1600" spc="-85" dirty="0">
                <a:solidFill>
                  <a:srgbClr val="003E4E"/>
                </a:solidFill>
                <a:latin typeface="SF Pro Text"/>
                <a:cs typeface="SF Pro Text"/>
              </a:rPr>
              <a:t>Б</a:t>
            </a:r>
            <a:r>
              <a:rPr lang="ru-RU" sz="1600" spc="-90" dirty="0">
                <a:solidFill>
                  <a:srgbClr val="003E4E"/>
                </a:solidFill>
                <a:latin typeface="SF Pro Text"/>
                <a:cs typeface="SF Pro Text"/>
              </a:rPr>
              <a:t>о</a:t>
            </a:r>
            <a:r>
              <a:rPr lang="ru-RU" sz="1600" spc="-85" dirty="0">
                <a:solidFill>
                  <a:srgbClr val="003E4E"/>
                </a:solidFill>
                <a:latin typeface="SF Pro Text"/>
                <a:cs typeface="SF Pro Text"/>
              </a:rPr>
              <a:t>ле</a:t>
            </a:r>
            <a:r>
              <a:rPr lang="ru-RU" sz="1600" dirty="0">
                <a:solidFill>
                  <a:srgbClr val="003E4E"/>
                </a:solidFill>
                <a:latin typeface="SF Pro Text"/>
                <a:cs typeface="SF Pro Text"/>
              </a:rPr>
              <a:t>е</a:t>
            </a:r>
            <a:r>
              <a:rPr lang="ru-RU" sz="1600" spc="-16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lang="ru-RU" sz="1600" spc="-85" dirty="0">
                <a:solidFill>
                  <a:srgbClr val="003E4E"/>
                </a:solidFill>
                <a:latin typeface="SF Pro Text"/>
                <a:cs typeface="SF Pro Text"/>
              </a:rPr>
              <a:t>1</a:t>
            </a:r>
            <a:r>
              <a:rPr lang="ru-RU" sz="1600" dirty="0">
                <a:solidFill>
                  <a:srgbClr val="003E4E"/>
                </a:solidFill>
                <a:latin typeface="SF Pro Text"/>
                <a:cs typeface="SF Pro Text"/>
              </a:rPr>
              <a:t>0</a:t>
            </a:r>
            <a:r>
              <a:rPr lang="ru-RU" sz="1600" spc="-16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lang="ru-RU" sz="1600" spc="-80" dirty="0">
                <a:solidFill>
                  <a:srgbClr val="003E4E"/>
                </a:solidFill>
                <a:latin typeface="SF Pro Text"/>
                <a:cs typeface="SF Pro Text"/>
              </a:rPr>
              <a:t>00</a:t>
            </a:r>
            <a:r>
              <a:rPr lang="ru-RU" sz="1600" dirty="0">
                <a:solidFill>
                  <a:srgbClr val="003E4E"/>
                </a:solidFill>
                <a:latin typeface="SF Pro Text"/>
                <a:cs typeface="SF Pro Text"/>
              </a:rPr>
              <a:t>0</a:t>
            </a:r>
            <a:r>
              <a:rPr lang="ru-RU" sz="1600" spc="-160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lang="ru-RU" sz="1600" spc="-114" dirty="0">
                <a:solidFill>
                  <a:srgbClr val="003E4E"/>
                </a:solidFill>
                <a:latin typeface="SF Pro Text"/>
                <a:cs typeface="SF Pro Text"/>
              </a:rPr>
              <a:t>у</a:t>
            </a:r>
            <a:r>
              <a:rPr lang="ru-RU" sz="1600" spc="-85" dirty="0">
                <a:solidFill>
                  <a:srgbClr val="003E4E"/>
                </a:solidFill>
                <a:latin typeface="SF Pro Text"/>
                <a:cs typeface="SF Pro Text"/>
              </a:rPr>
              <a:t>спешны</a:t>
            </a:r>
            <a:r>
              <a:rPr lang="ru-RU" sz="1600" dirty="0">
                <a:solidFill>
                  <a:srgbClr val="003E4E"/>
                </a:solidFill>
                <a:latin typeface="SF Pro Text"/>
                <a:cs typeface="SF Pro Text"/>
              </a:rPr>
              <a:t>х</a:t>
            </a:r>
            <a:r>
              <a:rPr lang="ru-RU" sz="1600" spc="-165" dirty="0">
                <a:solidFill>
                  <a:srgbClr val="003E4E"/>
                </a:solidFill>
                <a:latin typeface="SF Pro Text"/>
                <a:cs typeface="SF Pro Text"/>
              </a:rPr>
              <a:t> </a:t>
            </a:r>
            <a:r>
              <a:rPr lang="ru-RU" sz="1600" spc="-85" dirty="0">
                <a:solidFill>
                  <a:srgbClr val="003E4E"/>
                </a:solidFill>
                <a:latin typeface="SF Pro Text"/>
                <a:cs typeface="SF Pro Text"/>
              </a:rPr>
              <a:t>сд</a:t>
            </a:r>
            <a:r>
              <a:rPr lang="ru-RU" sz="1600" spc="-105" dirty="0">
                <a:solidFill>
                  <a:srgbClr val="003E4E"/>
                </a:solidFill>
                <a:latin typeface="SF Pro Text"/>
                <a:cs typeface="SF Pro Text"/>
              </a:rPr>
              <a:t>е</a:t>
            </a:r>
            <a:r>
              <a:rPr lang="ru-RU" sz="1600" spc="-85" dirty="0">
                <a:solidFill>
                  <a:srgbClr val="003E4E"/>
                </a:solidFill>
                <a:latin typeface="SF Pro Text"/>
                <a:cs typeface="SF Pro Text"/>
              </a:rPr>
              <a:t>лок</a:t>
            </a:r>
            <a:endParaRPr lang="ru-RU" sz="1600" dirty="0">
              <a:latin typeface="SF Pro Text"/>
              <a:cs typeface="SF Pro Tex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sz="half" idx="3"/>
          </p:nvPr>
        </p:nvSpPr>
        <p:spPr>
          <a:xfrm>
            <a:off x="6437754" y="2267384"/>
            <a:ext cx="4567095" cy="35844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05">
              <a:lnSpc>
                <a:spcPct val="100000"/>
              </a:lnSpc>
              <a:spcBef>
                <a:spcPts val="100"/>
              </a:spcBef>
            </a:pPr>
            <a:r>
              <a:rPr spc="-80" dirty="0"/>
              <a:t>На</a:t>
            </a:r>
            <a:r>
              <a:rPr spc="-75" dirty="0"/>
              <a:t>д</a:t>
            </a:r>
            <a:r>
              <a:rPr spc="-80" dirty="0"/>
              <a:t>л</a:t>
            </a:r>
            <a:r>
              <a:rPr spc="-135" dirty="0"/>
              <a:t>е</a:t>
            </a:r>
            <a:r>
              <a:rPr spc="-120" dirty="0"/>
              <a:t>ж</a:t>
            </a:r>
            <a:r>
              <a:rPr spc="-80" dirty="0"/>
              <a:t>аще</a:t>
            </a:r>
            <a:r>
              <a:rPr dirty="0"/>
              <a:t>е</a:t>
            </a:r>
            <a:r>
              <a:rPr spc="-160" dirty="0"/>
              <a:t> </a:t>
            </a:r>
            <a:r>
              <a:rPr spc="-114" dirty="0"/>
              <a:t>к</a:t>
            </a:r>
            <a:r>
              <a:rPr spc="-80" dirty="0"/>
              <a:t>аче</a:t>
            </a:r>
            <a:r>
              <a:rPr spc="-114" dirty="0"/>
              <a:t>с</a:t>
            </a:r>
            <a:r>
              <a:rPr spc="-80" dirty="0"/>
              <a:t>т</a:t>
            </a:r>
            <a:r>
              <a:rPr spc="-95" dirty="0"/>
              <a:t>в</a:t>
            </a:r>
            <a:r>
              <a:rPr dirty="0"/>
              <a:t>о</a:t>
            </a:r>
          </a:p>
          <a:p>
            <a:pPr marL="52705" marR="5080">
              <a:lnSpc>
                <a:spcPct val="104200"/>
              </a:lnSpc>
            </a:pPr>
            <a:r>
              <a:rPr b="0" spc="-85" dirty="0">
                <a:latin typeface="SF Pro Text"/>
                <a:cs typeface="SF Pro Text"/>
              </a:rPr>
              <a:t>Б</a:t>
            </a:r>
            <a:r>
              <a:rPr b="0" spc="-90" dirty="0">
                <a:latin typeface="SF Pro Text"/>
                <a:cs typeface="SF Pro Text"/>
              </a:rPr>
              <a:t>о</a:t>
            </a:r>
            <a:r>
              <a:rPr b="0" spc="-85" dirty="0">
                <a:latin typeface="SF Pro Text"/>
                <a:cs typeface="SF Pro Text"/>
              </a:rPr>
              <a:t>ле</a:t>
            </a:r>
            <a:r>
              <a:rPr b="0" dirty="0">
                <a:latin typeface="SF Pro Text"/>
                <a:cs typeface="SF Pro Text"/>
              </a:rPr>
              <a:t>е</a:t>
            </a:r>
            <a:r>
              <a:rPr b="0" spc="-165" dirty="0">
                <a:latin typeface="SF Pro Text"/>
                <a:cs typeface="SF Pro Text"/>
              </a:rPr>
              <a:t> </a:t>
            </a:r>
            <a:r>
              <a:rPr b="0" spc="-85" dirty="0">
                <a:latin typeface="SF Pro Text"/>
                <a:cs typeface="SF Pro Text"/>
              </a:rPr>
              <a:t>1</a:t>
            </a:r>
            <a:r>
              <a:rPr b="0" dirty="0">
                <a:latin typeface="SF Pro Text"/>
                <a:cs typeface="SF Pro Text"/>
              </a:rPr>
              <a:t>5</a:t>
            </a:r>
            <a:r>
              <a:rPr b="0" spc="-165" dirty="0">
                <a:latin typeface="SF Pro Text"/>
                <a:cs typeface="SF Pro Text"/>
              </a:rPr>
              <a:t> </a:t>
            </a:r>
            <a:r>
              <a:rPr b="0" spc="-80" dirty="0">
                <a:latin typeface="SF Pro Text"/>
                <a:cs typeface="SF Pro Text"/>
              </a:rPr>
              <a:t>00</a:t>
            </a:r>
            <a:r>
              <a:rPr b="0" dirty="0">
                <a:latin typeface="SF Pro Text"/>
                <a:cs typeface="SF Pro Text"/>
              </a:rPr>
              <a:t>0</a:t>
            </a:r>
            <a:r>
              <a:rPr b="0" spc="-160" dirty="0">
                <a:latin typeface="SF Pro Text"/>
                <a:cs typeface="SF Pro Text"/>
              </a:rPr>
              <a:t> </a:t>
            </a:r>
            <a:r>
              <a:rPr b="0" spc="-90" dirty="0">
                <a:latin typeface="SF Pro Text"/>
                <a:cs typeface="SF Pro Text"/>
              </a:rPr>
              <a:t>е</a:t>
            </a:r>
            <a:r>
              <a:rPr b="0" spc="-85" dirty="0">
                <a:latin typeface="SF Pro Text"/>
                <a:cs typeface="SF Pro Text"/>
              </a:rPr>
              <a:t>дини</a:t>
            </a:r>
            <a:r>
              <a:rPr b="0" dirty="0">
                <a:latin typeface="SF Pro Text"/>
                <a:cs typeface="SF Pro Text"/>
              </a:rPr>
              <a:t>ц</a:t>
            </a:r>
            <a:r>
              <a:rPr b="0" spc="-165" dirty="0">
                <a:latin typeface="SF Pro Text"/>
                <a:cs typeface="SF Pro Text"/>
              </a:rPr>
              <a:t> </a:t>
            </a:r>
            <a:r>
              <a:rPr b="0" spc="-80" dirty="0">
                <a:latin typeface="SF Pro Text"/>
                <a:cs typeface="SF Pro Text"/>
              </a:rPr>
              <a:t>выпущено</a:t>
            </a:r>
            <a:r>
              <a:rPr b="0" dirty="0">
                <a:latin typeface="SF Pro Text"/>
                <a:cs typeface="SF Pro Text"/>
              </a:rPr>
              <a:t>й</a:t>
            </a:r>
            <a:r>
              <a:rPr b="0" spc="-160" dirty="0">
                <a:latin typeface="SF Pro Text"/>
                <a:cs typeface="SF Pro Text"/>
              </a:rPr>
              <a:t> </a:t>
            </a:r>
            <a:r>
              <a:rPr b="0" spc="-80" dirty="0">
                <a:latin typeface="SF Pro Text"/>
                <a:cs typeface="SF Pro Text"/>
              </a:rPr>
              <a:t>пр</a:t>
            </a:r>
            <a:r>
              <a:rPr b="0" spc="-90" dirty="0">
                <a:latin typeface="SF Pro Text"/>
                <a:cs typeface="SF Pro Text"/>
              </a:rPr>
              <a:t>од</a:t>
            </a:r>
            <a:r>
              <a:rPr b="0" spc="-80" dirty="0">
                <a:latin typeface="SF Pro Text"/>
                <a:cs typeface="SF Pro Text"/>
              </a:rPr>
              <a:t>укции,  </a:t>
            </a:r>
            <a:r>
              <a:rPr b="0" spc="-85" dirty="0">
                <a:latin typeface="SF Pro Text"/>
                <a:cs typeface="SF Pro Text"/>
              </a:rPr>
              <a:t>со</a:t>
            </a:r>
            <a:r>
              <a:rPr b="0" spc="-140" dirty="0">
                <a:latin typeface="SF Pro Text"/>
                <a:cs typeface="SF Pro Text"/>
              </a:rPr>
              <a:t>о</a:t>
            </a:r>
            <a:r>
              <a:rPr b="0" spc="-80" dirty="0">
                <a:latin typeface="SF Pro Text"/>
                <a:cs typeface="SF Pro Text"/>
              </a:rPr>
              <a:t>т</a:t>
            </a:r>
            <a:r>
              <a:rPr b="0" spc="-90" dirty="0">
                <a:latin typeface="SF Pro Text"/>
                <a:cs typeface="SF Pro Text"/>
              </a:rPr>
              <a:t>в</a:t>
            </a:r>
            <a:r>
              <a:rPr b="0" spc="-145" dirty="0">
                <a:latin typeface="SF Pro Text"/>
                <a:cs typeface="SF Pro Text"/>
              </a:rPr>
              <a:t>е</a:t>
            </a:r>
            <a:r>
              <a:rPr b="0" spc="-114" dirty="0">
                <a:latin typeface="SF Pro Text"/>
                <a:cs typeface="SF Pro Text"/>
              </a:rPr>
              <a:t>т</a:t>
            </a:r>
            <a:r>
              <a:rPr b="0" spc="-120" dirty="0">
                <a:latin typeface="SF Pro Text"/>
                <a:cs typeface="SF Pro Text"/>
              </a:rPr>
              <a:t>с</a:t>
            </a:r>
            <a:r>
              <a:rPr b="0" spc="-80" dirty="0">
                <a:latin typeface="SF Pro Text"/>
                <a:cs typeface="SF Pro Text"/>
              </a:rPr>
              <a:t>т</a:t>
            </a:r>
            <a:r>
              <a:rPr b="0" spc="-114" dirty="0">
                <a:latin typeface="SF Pro Text"/>
                <a:cs typeface="SF Pro Text"/>
              </a:rPr>
              <a:t>в</a:t>
            </a:r>
            <a:r>
              <a:rPr b="0" spc="-80" dirty="0">
                <a:latin typeface="SF Pro Text"/>
                <a:cs typeface="SF Pro Text"/>
              </a:rPr>
              <a:t>ующи</a:t>
            </a:r>
            <a:r>
              <a:rPr b="0" dirty="0">
                <a:latin typeface="SF Pro Text"/>
                <a:cs typeface="SF Pro Text"/>
              </a:rPr>
              <a:t>й</a:t>
            </a:r>
            <a:r>
              <a:rPr b="0" spc="-160" dirty="0">
                <a:latin typeface="SF Pro Text"/>
                <a:cs typeface="SF Pro Text"/>
              </a:rPr>
              <a:t> </a:t>
            </a:r>
            <a:r>
              <a:rPr b="0" spc="-135" dirty="0">
                <a:latin typeface="SF Pro Text"/>
                <a:cs typeface="SF Pro Text"/>
              </a:rPr>
              <a:t>Г</a:t>
            </a:r>
            <a:r>
              <a:rPr b="0" spc="-85" dirty="0">
                <a:latin typeface="SF Pro Text"/>
                <a:cs typeface="SF Pro Text"/>
              </a:rPr>
              <a:t>О</a:t>
            </a:r>
            <a:r>
              <a:rPr b="0" spc="-140" dirty="0">
                <a:latin typeface="SF Pro Text"/>
                <a:cs typeface="SF Pro Text"/>
              </a:rPr>
              <a:t>С</a:t>
            </a:r>
            <a:r>
              <a:rPr b="0" dirty="0">
                <a:latin typeface="SF Pro Text"/>
                <a:cs typeface="SF Pro Text"/>
              </a:rPr>
              <a:t>Т</a:t>
            </a:r>
            <a:r>
              <a:rPr b="0" spc="-165" dirty="0">
                <a:latin typeface="SF Pro Text"/>
                <a:cs typeface="SF Pro Text"/>
              </a:rPr>
              <a:t> </a:t>
            </a:r>
            <a:r>
              <a:rPr b="0" spc="-80" dirty="0">
                <a:latin typeface="SF Pro Text"/>
                <a:cs typeface="SF Pro Text"/>
              </a:rPr>
              <a:t>И</a:t>
            </a:r>
            <a:r>
              <a:rPr b="0" spc="-100" dirty="0">
                <a:latin typeface="SF Pro Text"/>
                <a:cs typeface="SF Pro Text"/>
              </a:rPr>
              <a:t>С</a:t>
            </a:r>
            <a:r>
              <a:rPr b="0" dirty="0">
                <a:latin typeface="SF Pro Text"/>
                <a:cs typeface="SF Pro Text"/>
              </a:rPr>
              <a:t>О</a:t>
            </a:r>
            <a:r>
              <a:rPr b="0" spc="-165" dirty="0">
                <a:latin typeface="SF Pro Text"/>
                <a:cs typeface="SF Pro Text"/>
              </a:rPr>
              <a:t> </a:t>
            </a:r>
            <a:r>
              <a:rPr b="0" spc="-85" dirty="0">
                <a:latin typeface="SF Pro Text"/>
                <a:cs typeface="SF Pro Text"/>
              </a:rPr>
              <a:t>14644</a:t>
            </a:r>
          </a:p>
          <a:p>
            <a:pPr>
              <a:lnSpc>
                <a:spcPct val="100000"/>
              </a:lnSpc>
            </a:pPr>
            <a:endParaRPr sz="2750" dirty="0">
              <a:latin typeface="SF Pro Text"/>
              <a:cs typeface="SF Pro Text"/>
            </a:endParaRPr>
          </a:p>
          <a:p>
            <a:pPr marL="52705">
              <a:lnSpc>
                <a:spcPct val="100000"/>
              </a:lnSpc>
            </a:pPr>
            <a:r>
              <a:rPr spc="-80" dirty="0"/>
              <a:t>Пра</a:t>
            </a:r>
            <a:r>
              <a:rPr spc="-114" dirty="0"/>
              <a:t>к</a:t>
            </a:r>
            <a:r>
              <a:rPr spc="-80" dirty="0"/>
              <a:t>тически</a:t>
            </a:r>
            <a:r>
              <a:rPr dirty="0"/>
              <a:t>й</a:t>
            </a:r>
            <a:r>
              <a:rPr spc="-160" dirty="0"/>
              <a:t> </a:t>
            </a:r>
            <a:r>
              <a:rPr spc="-85" dirty="0"/>
              <a:t>опы</a:t>
            </a:r>
            <a:r>
              <a:rPr dirty="0"/>
              <a:t>т</a:t>
            </a:r>
            <a:r>
              <a:rPr spc="-165" dirty="0"/>
              <a:t> </a:t>
            </a:r>
            <a:r>
              <a:rPr spc="-80" dirty="0"/>
              <a:t>2</a:t>
            </a:r>
            <a:r>
              <a:rPr dirty="0"/>
              <a:t>8</a:t>
            </a:r>
            <a:r>
              <a:rPr spc="-160" dirty="0"/>
              <a:t> </a:t>
            </a:r>
            <a:r>
              <a:rPr spc="-80" dirty="0"/>
              <a:t>л</a:t>
            </a:r>
            <a:r>
              <a:rPr spc="-114" dirty="0"/>
              <a:t>е</a:t>
            </a:r>
            <a:r>
              <a:rPr dirty="0"/>
              <a:t>т</a:t>
            </a:r>
          </a:p>
          <a:p>
            <a:pPr marL="52705" marR="471805">
              <a:lnSpc>
                <a:spcPct val="104200"/>
              </a:lnSpc>
            </a:pPr>
            <a:r>
              <a:rPr b="0" spc="-80" dirty="0">
                <a:latin typeface="SF Pro Text"/>
                <a:cs typeface="SF Pro Text"/>
              </a:rPr>
              <a:t>в</a:t>
            </a:r>
            <a:r>
              <a:rPr b="0" spc="-90" dirty="0">
                <a:latin typeface="SF Pro Text"/>
                <a:cs typeface="SF Pro Text"/>
              </a:rPr>
              <a:t>ве</a:t>
            </a:r>
            <a:r>
              <a:rPr b="0" spc="-85" dirty="0">
                <a:latin typeface="SF Pro Text"/>
                <a:cs typeface="SF Pro Text"/>
              </a:rPr>
              <a:t>ден</a:t>
            </a:r>
            <a:r>
              <a:rPr b="0" dirty="0">
                <a:latin typeface="SF Pro Text"/>
                <a:cs typeface="SF Pro Text"/>
              </a:rPr>
              <a:t>о</a:t>
            </a:r>
            <a:r>
              <a:rPr b="0" spc="-165" dirty="0">
                <a:latin typeface="SF Pro Text"/>
                <a:cs typeface="SF Pro Text"/>
              </a:rPr>
              <a:t> </a:t>
            </a:r>
            <a:r>
              <a:rPr b="0" dirty="0">
                <a:latin typeface="SF Pro Text"/>
                <a:cs typeface="SF Pro Text"/>
              </a:rPr>
              <a:t>в</a:t>
            </a:r>
            <a:r>
              <a:rPr b="0" spc="-160" dirty="0">
                <a:latin typeface="SF Pro Text"/>
                <a:cs typeface="SF Pro Text"/>
              </a:rPr>
              <a:t> </a:t>
            </a:r>
            <a:r>
              <a:rPr b="0" spc="-85" dirty="0">
                <a:latin typeface="SF Pro Text"/>
                <a:cs typeface="SF Pro Text"/>
              </a:rPr>
              <a:t>э</a:t>
            </a:r>
            <a:r>
              <a:rPr b="0" spc="-120" dirty="0">
                <a:latin typeface="SF Pro Text"/>
                <a:cs typeface="SF Pro Text"/>
              </a:rPr>
              <a:t>к</a:t>
            </a:r>
            <a:r>
              <a:rPr b="0" spc="-85" dirty="0">
                <a:latin typeface="SF Pro Text"/>
                <a:cs typeface="SF Pro Text"/>
              </a:rPr>
              <a:t>спл</a:t>
            </a:r>
            <a:r>
              <a:rPr b="0" spc="-114" dirty="0">
                <a:latin typeface="SF Pro Text"/>
                <a:cs typeface="SF Pro Text"/>
              </a:rPr>
              <a:t>у</a:t>
            </a:r>
            <a:r>
              <a:rPr b="0" spc="-80" dirty="0">
                <a:latin typeface="SF Pro Text"/>
                <a:cs typeface="SF Pro Text"/>
              </a:rPr>
              <a:t>а</a:t>
            </a:r>
            <a:r>
              <a:rPr b="0" spc="-95" dirty="0">
                <a:latin typeface="SF Pro Text"/>
                <a:cs typeface="SF Pro Text"/>
              </a:rPr>
              <a:t>т</a:t>
            </a:r>
            <a:r>
              <a:rPr b="0" spc="-80" dirty="0">
                <a:latin typeface="SF Pro Text"/>
                <a:cs typeface="SF Pro Text"/>
              </a:rPr>
              <a:t>аци</a:t>
            </a:r>
            <a:r>
              <a:rPr b="0" dirty="0">
                <a:latin typeface="SF Pro Text"/>
                <a:cs typeface="SF Pro Text"/>
              </a:rPr>
              <a:t>ю</a:t>
            </a:r>
            <a:r>
              <a:rPr b="0" spc="-160" dirty="0">
                <a:latin typeface="SF Pro Text"/>
                <a:cs typeface="SF Pro Text"/>
              </a:rPr>
              <a:t> </a:t>
            </a:r>
            <a:r>
              <a:rPr b="0" spc="-85" dirty="0">
                <a:latin typeface="SF Pro Text"/>
                <a:cs typeface="SF Pro Text"/>
              </a:rPr>
              <a:t>б</a:t>
            </a:r>
            <a:r>
              <a:rPr b="0" spc="-90" dirty="0">
                <a:latin typeface="SF Pro Text"/>
                <a:cs typeface="SF Pro Text"/>
              </a:rPr>
              <a:t>о</a:t>
            </a:r>
            <a:r>
              <a:rPr b="0" spc="-85" dirty="0">
                <a:latin typeface="SF Pro Text"/>
                <a:cs typeface="SF Pro Text"/>
              </a:rPr>
              <a:t>ле</a:t>
            </a:r>
            <a:r>
              <a:rPr b="0" dirty="0">
                <a:latin typeface="SF Pro Text"/>
                <a:cs typeface="SF Pro Text"/>
              </a:rPr>
              <a:t>е</a:t>
            </a:r>
            <a:r>
              <a:rPr b="0" spc="-165" dirty="0">
                <a:latin typeface="SF Pro Text"/>
                <a:cs typeface="SF Pro Text"/>
              </a:rPr>
              <a:t> </a:t>
            </a:r>
            <a:r>
              <a:rPr b="0" spc="-80" dirty="0">
                <a:latin typeface="SF Pro Text"/>
                <a:cs typeface="SF Pro Text"/>
              </a:rPr>
              <a:t>30</a:t>
            </a:r>
            <a:r>
              <a:rPr b="0" dirty="0">
                <a:latin typeface="SF Pro Text"/>
                <a:cs typeface="SF Pro Text"/>
              </a:rPr>
              <a:t>0</a:t>
            </a:r>
            <a:r>
              <a:rPr b="0" spc="-165" dirty="0">
                <a:latin typeface="SF Pro Text"/>
                <a:cs typeface="SF Pro Text"/>
              </a:rPr>
              <a:t> </a:t>
            </a:r>
            <a:r>
              <a:rPr b="0" spc="-80" dirty="0">
                <a:latin typeface="SF Pro Text"/>
                <a:cs typeface="SF Pro Text"/>
              </a:rPr>
              <a:t>000  </a:t>
            </a:r>
            <a:r>
              <a:rPr b="0" spc="-85" dirty="0">
                <a:latin typeface="SF Pro Text"/>
                <a:cs typeface="SF Pro Text"/>
              </a:rPr>
              <a:t>м</a:t>
            </a:r>
            <a:r>
              <a:rPr b="0" spc="-85" baseline="30000" dirty="0">
                <a:latin typeface="SF Pro Text"/>
                <a:cs typeface="SF Pro Text"/>
              </a:rPr>
              <a:t>2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900" dirty="0">
              <a:latin typeface="SF Pro Text"/>
              <a:cs typeface="SF Pro Text"/>
            </a:endParaRPr>
          </a:p>
          <a:p>
            <a:pPr marL="52705">
              <a:lnSpc>
                <a:spcPct val="100000"/>
              </a:lnSpc>
            </a:pPr>
            <a:r>
              <a:rPr spc="-204" dirty="0" err="1"/>
              <a:t>Г</a:t>
            </a:r>
            <a:r>
              <a:rPr spc="-80" dirty="0" err="1"/>
              <a:t>еографи</a:t>
            </a:r>
            <a:r>
              <a:rPr dirty="0" err="1"/>
              <a:t>я</a:t>
            </a:r>
            <a:r>
              <a:rPr spc="-160" dirty="0"/>
              <a:t> </a:t>
            </a:r>
            <a:r>
              <a:rPr spc="-80" dirty="0"/>
              <a:t>по</a:t>
            </a:r>
            <a:r>
              <a:rPr spc="-114" dirty="0"/>
              <a:t>с</a:t>
            </a:r>
            <a:r>
              <a:rPr spc="-95" dirty="0"/>
              <a:t>т</a:t>
            </a:r>
            <a:r>
              <a:rPr spc="-80" dirty="0"/>
              <a:t>а</a:t>
            </a:r>
            <a:r>
              <a:rPr spc="-95" dirty="0"/>
              <a:t>в</a:t>
            </a:r>
            <a:r>
              <a:rPr spc="-85" dirty="0"/>
              <a:t>ок</a:t>
            </a:r>
          </a:p>
          <a:p>
            <a:pPr marL="52705">
              <a:lnSpc>
                <a:spcPct val="100000"/>
              </a:lnSpc>
              <a:spcBef>
                <a:spcPts val="80"/>
              </a:spcBef>
            </a:pPr>
            <a:r>
              <a:rPr b="0" spc="-80" dirty="0">
                <a:latin typeface="SF Pro Text"/>
                <a:cs typeface="SF Pro Text"/>
              </a:rPr>
              <a:t>Р</a:t>
            </a:r>
            <a:r>
              <a:rPr b="0" spc="-120" dirty="0">
                <a:latin typeface="SF Pro Text"/>
                <a:cs typeface="SF Pro Text"/>
              </a:rPr>
              <a:t>Ф</a:t>
            </a:r>
            <a:r>
              <a:rPr b="0" dirty="0">
                <a:latin typeface="SF Pro Text"/>
                <a:cs typeface="SF Pro Text"/>
              </a:rPr>
              <a:t>,</a:t>
            </a:r>
            <a:r>
              <a:rPr b="0" spc="-160" dirty="0">
                <a:latin typeface="SF Pro Text"/>
                <a:cs typeface="SF Pro Text"/>
              </a:rPr>
              <a:t> </a:t>
            </a:r>
            <a:r>
              <a:rPr b="0" spc="-80" dirty="0">
                <a:latin typeface="SF Pro Text"/>
                <a:cs typeface="SF Pro Text"/>
              </a:rPr>
              <a:t>СН</a:t>
            </a:r>
            <a:r>
              <a:rPr b="0" spc="-215" dirty="0">
                <a:latin typeface="SF Pro Text"/>
                <a:cs typeface="SF Pro Text"/>
              </a:rPr>
              <a:t>Г</a:t>
            </a:r>
            <a:r>
              <a:rPr b="0" dirty="0">
                <a:latin typeface="SF Pro Text"/>
                <a:cs typeface="SF Pro Text"/>
              </a:rPr>
              <a:t>,</a:t>
            </a:r>
            <a:r>
              <a:rPr b="0" spc="-160" dirty="0">
                <a:latin typeface="SF Pro Text"/>
                <a:cs typeface="SF Pro Text"/>
              </a:rPr>
              <a:t> </a:t>
            </a:r>
            <a:r>
              <a:rPr b="0" spc="-85" dirty="0">
                <a:latin typeface="SF Pro Text"/>
                <a:cs typeface="SF Pro Text"/>
              </a:rPr>
              <a:t>ЕС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800" dirty="0">
              <a:latin typeface="SF Pro Text"/>
              <a:cs typeface="SF Pro Text"/>
            </a:endParaRPr>
          </a:p>
          <a:p>
            <a:pPr marL="12700">
              <a:lnSpc>
                <a:spcPct val="100000"/>
              </a:lnSpc>
            </a:pPr>
            <a:r>
              <a:rPr spc="-145" dirty="0"/>
              <a:t>К</a:t>
            </a:r>
            <a:r>
              <a:rPr spc="-85" dirty="0"/>
              <a:t>ом</a:t>
            </a:r>
            <a:r>
              <a:rPr spc="-80" dirty="0"/>
              <a:t>пле</a:t>
            </a:r>
            <a:r>
              <a:rPr spc="-120" dirty="0"/>
              <a:t>к</a:t>
            </a:r>
            <a:r>
              <a:rPr spc="-85" dirty="0"/>
              <a:t>сны</a:t>
            </a:r>
            <a:r>
              <a:rPr dirty="0"/>
              <a:t>й</a:t>
            </a:r>
            <a:r>
              <a:rPr spc="-165" dirty="0"/>
              <a:t> </a:t>
            </a:r>
            <a:r>
              <a:rPr spc="-80" dirty="0"/>
              <a:t>п</a:t>
            </a:r>
            <a:r>
              <a:rPr spc="-95" dirty="0"/>
              <a:t>о</a:t>
            </a:r>
            <a:r>
              <a:rPr spc="-80" dirty="0"/>
              <a:t>д</a:t>
            </a:r>
            <a:r>
              <a:rPr spc="-114" dirty="0"/>
              <a:t>х</a:t>
            </a:r>
            <a:r>
              <a:rPr spc="-95" dirty="0"/>
              <a:t>о</a:t>
            </a:r>
            <a:r>
              <a:rPr dirty="0"/>
              <a:t>д</a:t>
            </a: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b="0" spc="-85" dirty="0">
                <a:latin typeface="SF Pro Text"/>
                <a:cs typeface="SF Pro Text"/>
              </a:rPr>
              <a:t>О</a:t>
            </a:r>
            <a:r>
              <a:rPr b="0" dirty="0">
                <a:latin typeface="SF Pro Text"/>
                <a:cs typeface="SF Pro Text"/>
              </a:rPr>
              <a:t>т</a:t>
            </a:r>
            <a:r>
              <a:rPr b="0" spc="-165" dirty="0">
                <a:latin typeface="SF Pro Text"/>
                <a:cs typeface="SF Pro Text"/>
              </a:rPr>
              <a:t> </a:t>
            </a:r>
            <a:r>
              <a:rPr b="0" spc="-80" dirty="0">
                <a:latin typeface="SF Pro Text"/>
                <a:cs typeface="SF Pro Text"/>
              </a:rPr>
              <a:t>иде</a:t>
            </a:r>
            <a:r>
              <a:rPr b="0" dirty="0">
                <a:latin typeface="SF Pro Text"/>
                <a:cs typeface="SF Pro Text"/>
              </a:rPr>
              <a:t>и</a:t>
            </a:r>
            <a:r>
              <a:rPr b="0" spc="-165" dirty="0">
                <a:latin typeface="SF Pro Text"/>
                <a:cs typeface="SF Pro Text"/>
              </a:rPr>
              <a:t> </a:t>
            </a:r>
            <a:r>
              <a:rPr b="0" spc="-85" dirty="0">
                <a:latin typeface="SF Pro Text"/>
                <a:cs typeface="SF Pro Text"/>
              </a:rPr>
              <a:t>д</a:t>
            </a:r>
            <a:r>
              <a:rPr b="0" dirty="0">
                <a:latin typeface="SF Pro Text"/>
                <a:cs typeface="SF Pro Text"/>
              </a:rPr>
              <a:t>о</a:t>
            </a:r>
            <a:r>
              <a:rPr b="0" spc="-165" dirty="0">
                <a:latin typeface="SF Pro Text"/>
                <a:cs typeface="SF Pro Text"/>
              </a:rPr>
              <a:t> </a:t>
            </a:r>
            <a:r>
              <a:rPr b="0" spc="-85" dirty="0">
                <a:latin typeface="SF Pro Text"/>
                <a:cs typeface="SF Pro Text"/>
              </a:rPr>
              <a:t>э</a:t>
            </a:r>
            <a:r>
              <a:rPr b="0" spc="-120" dirty="0">
                <a:latin typeface="SF Pro Text"/>
                <a:cs typeface="SF Pro Text"/>
              </a:rPr>
              <a:t>к</a:t>
            </a:r>
            <a:r>
              <a:rPr b="0" spc="-85" dirty="0">
                <a:latin typeface="SF Pro Text"/>
                <a:cs typeface="SF Pro Text"/>
              </a:rPr>
              <a:t>спл</a:t>
            </a:r>
            <a:r>
              <a:rPr b="0" spc="-114" dirty="0">
                <a:latin typeface="SF Pro Text"/>
                <a:cs typeface="SF Pro Text"/>
              </a:rPr>
              <a:t>у</a:t>
            </a:r>
            <a:r>
              <a:rPr b="0" spc="-80" dirty="0">
                <a:latin typeface="SF Pro Text"/>
                <a:cs typeface="SF Pro Text"/>
              </a:rPr>
              <a:t>а</a:t>
            </a:r>
            <a:r>
              <a:rPr b="0" spc="-95" dirty="0">
                <a:latin typeface="SF Pro Text"/>
                <a:cs typeface="SF Pro Text"/>
              </a:rPr>
              <a:t>т</a:t>
            </a:r>
            <a:r>
              <a:rPr b="0" spc="-80" dirty="0">
                <a:latin typeface="SF Pro Text"/>
                <a:cs typeface="SF Pro Text"/>
              </a:rPr>
              <a:t>а</a:t>
            </a:r>
            <a:r>
              <a:rPr b="0" spc="-85" dirty="0">
                <a:latin typeface="SF Pro Text"/>
                <a:cs typeface="SF Pro Text"/>
              </a:rPr>
              <a:t>ции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764F7AF-B57E-EF4E-8EA1-8AA08B3373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700" y="2280479"/>
            <a:ext cx="711200" cy="6604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931E809-665C-304A-9C75-76EC08EE79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3315624"/>
            <a:ext cx="723900" cy="762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A38569F-8CC6-1D45-9AD8-7082C2E856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113" y="4382928"/>
            <a:ext cx="800100" cy="6731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0EF2EF1-DAA5-1442-81C2-2BFB19E0BA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3884" y="5381787"/>
            <a:ext cx="520700" cy="6477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24B54C8-B4F0-2C4B-BAFE-9A11B72B50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48641" y="2267384"/>
            <a:ext cx="565736" cy="67349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246053D-6CA5-1844-A31D-2DB231F2C0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89788" y="3445960"/>
            <a:ext cx="469900" cy="4953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0948E02-F192-BE4C-99C7-5DFA1971A67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26843" y="4382928"/>
            <a:ext cx="596900" cy="5715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1C35BCE-A219-6C4B-8466-EDA0D39A5EE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34818" y="5293027"/>
            <a:ext cx="558800" cy="558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E4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AF118B164B91648B28F8C989542C4B2" ma:contentTypeVersion="17" ma:contentTypeDescription="Создание документа." ma:contentTypeScope="" ma:versionID="d976e90e012f80e46000a4b4b6aaa438">
  <xsd:schema xmlns:xsd="http://www.w3.org/2001/XMLSchema" xmlns:xs="http://www.w3.org/2001/XMLSchema" xmlns:p="http://schemas.microsoft.com/office/2006/metadata/properties" xmlns:ns2="aedf91c2-2949-423a-97a3-37f4323acf50" xmlns:ns3="4f2b5cf3-7633-41d1-b0d0-5262fa465515" targetNamespace="http://schemas.microsoft.com/office/2006/metadata/properties" ma:root="true" ma:fieldsID="3f9bcac045405a04bddaa23ed5029611" ns2:_="" ns3:_="">
    <xsd:import namespace="aedf91c2-2949-423a-97a3-37f4323acf50"/>
    <xsd:import namespace="4f2b5cf3-7633-41d1-b0d0-5262fa4655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TaxKeywordTaxHTField" minOccurs="0"/>
                <xsd:element ref="ns3:TaxCatchAll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df91c2-2949-423a-97a3-37f4323acf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2" nillable="true" ma:displayName="Состояние одобрения" ma:internalName="_x0421__x043e__x0441__x0442__x043e__x044f__x043d__x0438__x0435__x0020__x043e__x0434__x043e__x0431__x0440__x0435__x043d__x0438__x044f_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2b5cf3-7633-41d1-b0d0-5262fa46551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6" nillable="true" ma:taxonomy="true" ma:internalName="TaxKeywordTaxHTField" ma:taxonomyFieldName="TaxKeyword" ma:displayName="Корпоративные ключевые слова" ma:fieldId="{23f27201-bee3-471e-b2e7-b64fd8b7ca38}" ma:taxonomyMulti="true" ma:sspId="69a603e6-1765-49b8-bb97-91144d7cd32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7" nillable="true" ma:displayName="Taxonomy Catch All Column" ma:hidden="true" ma:list="{1f177f48-b10d-4136-a0ef-e6dce0e747fe}" ma:internalName="TaxCatchAll" ma:showField="CatchAllData" ma:web="4f2b5cf3-7633-41d1-b0d0-5262fa4655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aedf91c2-2949-423a-97a3-37f4323acf50" xsi:nil="true"/>
    <TaxCatchAll xmlns="4f2b5cf3-7633-41d1-b0d0-5262fa465515" xsi:nil="true"/>
    <TaxKeywordTaxHTField xmlns="4f2b5cf3-7633-41d1-b0d0-5262fa465515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8081FFD9-772E-408C-97F7-971C4374522D}"/>
</file>

<file path=customXml/itemProps2.xml><?xml version="1.0" encoding="utf-8"?>
<ds:datastoreItem xmlns:ds="http://schemas.openxmlformats.org/officeDocument/2006/customXml" ds:itemID="{7B1843A6-903A-4AAF-95D5-74959BF2AA02}"/>
</file>

<file path=customXml/itemProps3.xml><?xml version="1.0" encoding="utf-8"?>
<ds:datastoreItem xmlns:ds="http://schemas.openxmlformats.org/officeDocument/2006/customXml" ds:itemID="{FB5EEEFC-9BEB-4F4B-AC14-4028569329C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589</Words>
  <Application>Microsoft Macintosh PowerPoint</Application>
  <PresentationFormat>Широкоэкранный</PresentationFormat>
  <Paragraphs>124</Paragraphs>
  <Slides>10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SF Pro Text</vt:lpstr>
      <vt:lpstr>SFProText-Medium</vt:lpstr>
      <vt:lpstr>Office Theme</vt:lpstr>
      <vt:lpstr>Презентация PowerPoint</vt:lpstr>
      <vt:lpstr>Чистые помещения – это:</vt:lpstr>
      <vt:lpstr>Комплекс чистых помещений –  медицинское изделие</vt:lpstr>
      <vt:lpstr>С точки зрения  проектирования</vt:lpstr>
      <vt:lpstr>Презентация PowerPoint</vt:lpstr>
      <vt:lpstr>Мы производим основные  комплектующие чистых помещений</vt:lpstr>
      <vt:lpstr>Преимущества</vt:lpstr>
      <vt:lpstr>Работы под ключ</vt:lpstr>
      <vt:lpstr>Почему ТИОН</vt:lpstr>
      <vt:lpstr>Нас выбирают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КЧП презентация</dc:title>
  <dc:subject/>
  <dc:creator/>
  <cp:keywords/>
  <dc:description/>
  <cp:lastModifiedBy>Бардашов Евгений Александрович</cp:lastModifiedBy>
  <cp:revision>6</cp:revision>
  <dcterms:created xsi:type="dcterms:W3CDTF">2021-06-09T09:52:52Z</dcterms:created>
  <dcterms:modified xsi:type="dcterms:W3CDTF">2021-06-22T08:17:27Z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2021-06-09T10:00:00Z</vt:filetime>
  </property>
  <property fmtid="{D5CDD505-2E9C-101B-9397-08002B2CF9AE}" pid="3" name="Creator">
    <vt:lpwstr>Adobe Illustrator 25.2 (Macintosh)</vt:lpwstr>
  </property>
  <property fmtid="{D5CDD505-2E9C-101B-9397-08002B2CF9AE}" pid="4" name="LastSaved">
    <vt:filetime>2021-06-09T10:00:00Z</vt:filetime>
  </property>
  <property fmtid="{D5CDD505-2E9C-101B-9397-08002B2CF9AE}" pid="5" name="TaxKeyword">
    <vt:lpwstr/>
  </property>
  <property fmtid="{D5CDD505-2E9C-101B-9397-08002B2CF9AE}" pid="6" name="ContentTypeId">
    <vt:lpwstr>0x0101004AF118B164B91648B28F8C989542C4B2</vt:lpwstr>
  </property>
</Properties>
</file>